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3" r:id="rId6"/>
    <p:sldId id="261" r:id="rId7"/>
    <p:sldId id="262" r:id="rId8"/>
    <p:sldId id="263" r:id="rId9"/>
    <p:sldId id="27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shikesh" userId="f0f95b06-bc35-4a6c-b5da-9608cb597900" providerId="ADAL" clId="{1A8EA851-E5B8-41EE-ABBF-ED74E22CDC2D}"/>
    <pc:docChg chg="undo custSel addSld delSld modSld">
      <pc:chgData name="Rishikesh" userId="f0f95b06-bc35-4a6c-b5da-9608cb597900" providerId="ADAL" clId="{1A8EA851-E5B8-41EE-ABBF-ED74E22CDC2D}" dt="2022-03-10T06:27:31.193" v="878" actId="1076"/>
      <pc:docMkLst>
        <pc:docMk/>
      </pc:docMkLst>
      <pc:sldChg chg="modSp">
        <pc:chgData name="Rishikesh" userId="f0f95b06-bc35-4a6c-b5da-9608cb597900" providerId="ADAL" clId="{1A8EA851-E5B8-41EE-ABBF-ED74E22CDC2D}" dt="2022-03-10T04:48:43.595" v="0" actId="20577"/>
        <pc:sldMkLst>
          <pc:docMk/>
          <pc:sldMk cId="2977795642" sldId="256"/>
        </pc:sldMkLst>
        <pc:spChg chg="mod">
          <ac:chgData name="Rishikesh" userId="f0f95b06-bc35-4a6c-b5da-9608cb597900" providerId="ADAL" clId="{1A8EA851-E5B8-41EE-ABBF-ED74E22CDC2D}" dt="2022-03-10T04:48:43.595" v="0" actId="20577"/>
          <ac:spMkLst>
            <pc:docMk/>
            <pc:sldMk cId="2977795642" sldId="256"/>
            <ac:spMk id="2" creationId="{00000000-0000-0000-0000-000000000000}"/>
          </ac:spMkLst>
        </pc:spChg>
      </pc:sldChg>
      <pc:sldChg chg="delSp">
        <pc:chgData name="Rishikesh" userId="f0f95b06-bc35-4a6c-b5da-9608cb597900" providerId="ADAL" clId="{1A8EA851-E5B8-41EE-ABBF-ED74E22CDC2D}" dt="2022-03-10T04:49:09.083" v="6" actId="478"/>
        <pc:sldMkLst>
          <pc:docMk/>
          <pc:sldMk cId="1035021365" sldId="261"/>
        </pc:sldMkLst>
        <pc:inkChg chg="del">
          <ac:chgData name="Rishikesh" userId="f0f95b06-bc35-4a6c-b5da-9608cb597900" providerId="ADAL" clId="{1A8EA851-E5B8-41EE-ABBF-ED74E22CDC2D}" dt="2022-03-10T04:49:09.083" v="6" actId="478"/>
          <ac:inkMkLst>
            <pc:docMk/>
            <pc:sldMk cId="1035021365" sldId="261"/>
            <ac:inkMk id="16" creationId="{47B75CBC-4724-400C-8474-D5FDE759BB98}"/>
          </ac:inkMkLst>
        </pc:inkChg>
      </pc:sldChg>
    </pc:docChg>
  </pc:docChgLst>
  <pc:docChgLst>
    <pc:chgData name="Rishikesh" userId="f0f95b06-bc35-4a6c-b5da-9608cb597900" providerId="ADAL" clId="{DF5F395D-4BFD-489A-9DAB-49563826D420}"/>
    <pc:docChg chg="modSld">
      <pc:chgData name="Rishikesh" userId="f0f95b06-bc35-4a6c-b5da-9608cb597900" providerId="ADAL" clId="{DF5F395D-4BFD-489A-9DAB-49563826D420}" dt="2022-04-28T09:53:02.987" v="3" actId="20577"/>
      <pc:docMkLst>
        <pc:docMk/>
      </pc:docMkLst>
      <pc:sldChg chg="modSp">
        <pc:chgData name="Rishikesh" userId="f0f95b06-bc35-4a6c-b5da-9608cb597900" providerId="ADAL" clId="{DF5F395D-4BFD-489A-9DAB-49563826D420}" dt="2022-04-28T09:53:02.987" v="3" actId="20577"/>
        <pc:sldMkLst>
          <pc:docMk/>
          <pc:sldMk cId="2977795642" sldId="256"/>
        </pc:sldMkLst>
        <pc:spChg chg="mod">
          <ac:chgData name="Rishikesh" userId="f0f95b06-bc35-4a6c-b5da-9608cb597900" providerId="ADAL" clId="{DF5F395D-4BFD-489A-9DAB-49563826D420}" dt="2022-04-28T09:53:02.987" v="3" actId="20577"/>
          <ac:spMkLst>
            <pc:docMk/>
            <pc:sldMk cId="2977795642" sldId="256"/>
            <ac:spMk id="2" creationId="{00000000-0000-0000-0000-000000000000}"/>
          </ac:spMkLst>
        </pc:spChg>
      </pc:sldChg>
    </pc:docChg>
  </pc:docChgLst>
  <pc:docChgLst>
    <pc:chgData name="Rishikesh" userId="f0f95b06-bc35-4a6c-b5da-9608cb597900" providerId="ADAL" clId="{97A304CB-2B62-41B9-9FE1-C5A13E600714}"/>
    <pc:docChg chg="undo custSel addSld delSld modSld">
      <pc:chgData name="Rishikesh" userId="f0f95b06-bc35-4a6c-b5da-9608cb597900" providerId="ADAL" clId="{97A304CB-2B62-41B9-9FE1-C5A13E600714}" dt="2022-03-19T10:25:32.652" v="35" actId="2696"/>
      <pc:docMkLst>
        <pc:docMk/>
      </pc:docMkLst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1:32:51.2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6451 4459 285 0,'0'0'49'0,"0"0"-1"0,0 0-1 16,0 0-11-16,0 0-8 0,-77-47 1 15,58 46-8-15,-3 1-1 0,1 0-4 0,1 0-4 16,-1 3-4-16,5 3-1 0,0 3-2 16,2 3-2-16,1 3 0 0,0 3 0 15,6 6 4-15,1 3-6 0,3 4 5 16,3 2-3-16,0 5-1 0,3-1 1 16,4 1 1-16,2 2 1 0,4 0 0 0,-3 3 2 15,6-2-3-15,-3 0 2 0,-1 0 0 16,0-4 0-16,-1 1 0 15,-4-4 0-15,3-2-2 0,-6-1 1 16,-2-2 2-16,-2-1-6 0,-2-2 4 0,-8-2-4 16,-3-1 2-16,-3-3 0 0,-4-2-2 15,0-1 0-15,-2-4-1 0,-3-2 0 16,1-2-1-16,-2-1-2 0,0-5-13 16,-3-2-18-16,-3-1-40 0,-1-3-68 15,-3-9-123-15</inkml:trace>
  <inkml:trace contextRef="#ctx0" brushRef="#br0" timeOffset="193.475">5872 4928 551 0,'0'0'-12'0,"0"0"6"0,0 0 10 15,0 0 2-15,0 0 2 0,0 0-1 16,86-13-1-16,-56 13 0 0,6 0-3 0,-3 0-3 15,3 0-3-15,-1 0-8 0,1 0-15 16,-2 3-31-16,-4 0-49 0,-1 1-82 16</inkml:trace>
  <inkml:trace contextRef="#ctx0" brushRef="#br0" timeOffset="1072.55">6105 4933 405 0,'0'0'2'0,"0"0"8"16,0 0 6-16,0 0 4 0,0 0 4 0,0 0-3 16,0 0-3-16,0 0-2 0,0 0-3 15,84 0-1-15,-51-2-1 0,3-2 2 16,2 0 0-16,-1-1-1 0,-2 1-3 16,0 0-2-16,-5 0-4 0,-4 0-1 15,-7 3 0-15,0 0 0 0,-9 0-1 0,-4 1 0 16,4 0-2-16,-10 0-2 0,0 0 1 15,0 0-4-15,1 0-3 0,1 0-7 16,-1 0-15-16,1 0-17 0,-1 0-35 16,-1 0-25-16,3-3-58 0</inkml:trace>
  <inkml:trace contextRef="#ctx0" brushRef="#br0" timeOffset="1358.658">6942 4506 480 0,'0'0'26'0,"0"0"5"16,0 0 1-16,0 0-1 15,-92 14-2-15,71 4-8 0,1 5 1 16,3 8-10-16,-2 4-3 0,5 4 1 15,-1 6-2-15,5 5 0 0,-3 5-1 0,9-1-3 16,1 0-2-16,3-4 1 0,1-4-3 16,8-6 1-16,4-5-3 0,3-3 1 15,4-6 1-15,3-5-10 0,7 0-14 16,2-7-22-16,0-5-33 0,7-3-56 16,-1-6-122-16</inkml:trace>
  <inkml:trace contextRef="#ctx0" brushRef="#br0" timeOffset="1670.16">7282 4547 570 0,'0'0'45'0,"0"0"1"16,0 0-1-16,0 0-13 0,0 0-10 15,0 0-11-15,0 0-6 0,0 0-3 0,0 0 1 16,0 0 9-16,-10 3-4 0,10 23 4 15,-3 6-5-15,3 5-2 16,0 3 2-16,-3 5-3 0,3 0 2 16,0 1-2-16,0 3 1 0,0-3-2 0,0-2 1 15,0-4-2-15,6-2 0 0,3-6-2 16,2-3 2-16,-1-4-1 0,3-3 0 16,0-4 1-16,2-5-1 0,4-1 2 15,1-1-5-15,-1-3 3 0,2-5-9 16,2-3-10-16,-2 0-7 0,-1-11-23 0,0-4-20 15,-4-6-49-15,-3-4-106 0,-7-4-50 16</inkml:trace>
  <inkml:trace contextRef="#ctx0" brushRef="#br0" timeOffset="1823.101">7242 4870 495 0,'0'0'5'0,"0"0"9"0,0 0 7 15,0 0 0-15,0 0-1 0,98-17-6 0,-65 10-6 16,3-3-7-16,3-1-10 0,-1 0-20 16,1-1-40-16,-7 2-57 0,0-3-110 15</inkml:trace>
  <inkml:trace contextRef="#ctx0" brushRef="#br0" timeOffset="2063.435">7606 4469 539 0,'0'0'15'16,"0"0"10"-16,0 0 7 0,0 0 4 15,0 0-3-15,0 0-7 0,94 37-4 16,-71-9-2-16,3 7-6 0,-4 6 3 16,1 6-4-16,-3 6-5 0,-4 6 0 15,-3 2-3-15,-6 2 1 0,-2-2-3 0,-4-3 2 16,-1-6-3-16,-4-7 1 0,-5-4 2 15,-5-6-6-15,-1-5-1 16,-5-6-14-16,-3-6-24 0,1-4-56 0,-7-6-194 16,9-4-13-16</inkml:trace>
  <inkml:trace contextRef="#ctx0" brushRef="#br0" timeOffset="3003.738">8695 4814 260 0,'0'0'56'0,"0"0"0"15,0 0-4-15,0 0-6 0,0 0-6 16,0 0-9-16,0 0-9 0,0 0-7 15,0 0-7-15,-74-5-4 0,74 5 0 0,16 0 1 16,10 0 2-16,14 0-2 0,11 0 0 16,10 0 0-16,11 0 1 0,12-2 1 15,7 1 0-15,10-3 0 0,2 3 1 16,10-1-3-16,0-4 1 0,4 4-3 16,0-2 0-16,-2 1 0 0,-3-2 0 0,1 3 2 15,-6-1-3-15,-5-1 0 16,-3 1 1-16,-7 0-3 0,-4 0 3 15,-8 1-1-15,-5 0-1 0,-8-2 0 16,-11 3-1-16,-5 0 2 0,-9 0-2 0,-15-2 1 16,-5 2 0-16,-9 1 0 0,-9-1 1 15,2 1 3-15,-6 0-4 0,0-2-3 16,0 2-7-16,0-1-11 0,0-4-14 16,-3-4-14-16,0 1-22 0,-3 2-29 15,-5 1-39-15,4 1-65 0</inkml:trace>
  <inkml:trace contextRef="#ctx0" brushRef="#br0" timeOffset="3332.372">10708 4602 396 0,'0'0'34'0,"0"0"7"16,0 0 3-16,0 0-9 0,0 0-10 0,0 0-8 15,0 0-6-15,0 0 0 0,0 0 0 16,0 0 3-16,19 9-2 0,7 1 2 16,1 2-3-16,-1-2 0 0,6 0-2 15,-3 1-2-15,-2-1 2 0,-1 0-2 16,-4 1 0-16,-2-1 1 0,-4 1-2 0,-3-3 1 16,-7 1-1-16,1-2 0 0,-5-4 2 15,-1 7 0-15,-1 3 3 16,-3 5 2-16,-8 5-3 0,-8-3 2 15,0-1-6-15,-7-2-1 0,-3-2-1 0,-1 0-4 16,-2-2 0-16,-1-3-5 0,2-1-7 16,1-1-18-16,8-3-42 0,5-2-107 15,-2-3-119-15</inkml:trace>
  <inkml:trace contextRef="#ctx0" brushRef="#br0" timeOffset="3881.368">9273 3874 514 0,'0'0'17'16,"0"0"-3"-16,0 0-6 15,0 0-3-15,0 0 0 0,0 0 3 16,80-47 2-16,-50 47 3 0,9 0-1 15,3 0 0-15,6 1 1 0,1 5 2 0,2 0-1 16,1-1 2-16,-4 0-6 0,-2 0-2 16,-4-1-4-16,-3-1-2 0,-3-2-1 15,-6 1-1-15,-9-1 0 0,-1 0-1 16,-10-1-1-16,-4 0-3 0,1 2-9 16,-7-2-20-16,0 0-22 0,0 0-66 0,1 0-92 15,1 0-27-15</inkml:trace>
  <inkml:trace contextRef="#ctx0" brushRef="#br0" timeOffset="4238.929">9668 3869 453 0,'0'0'51'16,"0"0"3"-16,0 0-8 0,0 0-7 15,0 0-10-15,-82 64-8 0,74-47-6 16,1 0-3-16,4 5-1 0,2 3-1 16,1 3-1-16,0 3-3 0,0 2 0 15,1 0-1-15,2 3 0 0,4-1 1 16,-2 2 0-16,-1-2 0 0,1-2-1 16,-3 1-2-16,1-4 1 0,-3-1-4 15,0-3 3-15,0-1 0 0,-7-3 1 16,0-1 4-16,-2-3-7 0,-1-1 5 0,-3-2-7 15,3-1 4-15,-3-2-1 0,1-3-1 16,2-1 2-16,-4-4-2 0,-2 0 0 16,3-2 0-16,-5 0-1 0,0-2-2 15,-1-2-3-15,1-4-8 0,0-4-8 16,3-1-14-16,2-4-28 0,2-5-47 16,2 0-83-16,3-5-85 0</inkml:trace>
  <inkml:trace contextRef="#ctx0" brushRef="#br0" timeOffset="4480.177">9315 4220 431 0,'0'0'5'16,"0"0"10"-16,0 0 7 0,81 7 11 0,-53-3 3 15,2-2 0-15,6 2 0 0,2-2-8 16,2 1-4-16,1 1-6 0,-2-2-5 15,-4 2-4-15,-11-3-3 16,-4 1-3-16,-8-1-1 0,-6-1-1 0,1 1-1 16,-7-1-1-16,0 0 0 0,0 0-1 15,1 0-7-15,1 0-14 0,2 0-26 16,-1 0-39-16,4-7-57 0,1-5-110 16</inkml:trace>
  <inkml:trace contextRef="#ctx0" brushRef="#br0" timeOffset="5903.744">12167 4273 389 0,'0'0'53'0,"0"0"-14"16,0 0-3-16,0 0 0 0,0 0-1 16,-81-42-6-16,71 38-7 0,-2 4-9 15,-4 0-5-15,5 7-4 0,-5 6-1 16,6 0-2-16,-1 4 3 0,2 4-2 0,1 2 0 15,2 3 2-15,2 3 0 0,1 3 1 16,2-1 2-16,1 4 1 0,0 1-2 16,0 0 3-16,1 0-5 0,5 1 2 15,0-1 1-15,1 1-2 0,-1-1 1 16,4 0-2-16,-1-1 1 0,-2 2-2 0,1-4 1 16,-2-1-1-16,0-2 0 15,0-2-2-15,-3-4 1 0,0-7 0 16,-2 1 3-16,-1-2-1 0,0-3 2 15,0 5-2-15,-1-8-1 0,-4 1 0 0,1 0 1 16,-2-3-1-16,2-1 0 0,-5-1-1 16,2 0 0-16,6-3-1 0,-2-1 0 15,3-2 0-15,-8 0-2 0,2 0-2 16,-6 0-2-16,-6-5-1 0,7-2-5 16,-2-1-2-16,0-2-3 0,1-3-4 0,3 0-8 15,-5-4-9-15,4-1-16 0,-2 0-13 16,4 5-29-16,0-3-29 15,4 5-62-15</inkml:trace>
  <inkml:trace contextRef="#ctx0" brushRef="#br0" timeOffset="6878.902">12053 4289 330 0,'0'0'48'0,"0"0"3"0,0 0-12 16,0 0-12-16,0 0-7 0,0 0-3 15,0 0 3-15,0 0 2 0,0 0 0 16,11 6-3-16,11-1-1 0,10-3-4 15,5 1 0-15,2-3 0 0,2 0-1 0,1 0-3 16,-3 0-2-16,-3-3-1 0,-6 3-4 16,-10-2-1-16,-8 2-1 0,-6 0-1 15,-6 0 1-15,0 0-1 0,0 0-2 16,0 0-3-16,3-2-15 0,-3 2-20 16,0 0-21-16,3-1-31 0,-3-1-32 0,-6 2-52 15</inkml:trace>
  <inkml:trace contextRef="#ctx0" brushRef="#br0" timeOffset="7379.891">12173 4331 472 0,'0'0'40'0,"0"0"6"0,0 0 0 15,0 0-7-15,0 0-11 0,0 0-11 16,0 0-7-16,0 0-4 16,0 0-2-16,0 0-2 0,-58-46-1 0,40 46 0 15,-6 0-1-15,4 3 0 0,5 1 1 16,-1 1-1-16,3 3 0 0,4-4 1 16,-3 5-1-16,4-3 1 0,5-3 1 15,-4 4 0-15,6-4 0 0,-2-1 0 16,-3 8 1-16,5-6-1 0,-1 0 2 0,1 8 1 15,1 0-1-15,0-1 1 0,0 6 0 16,0 1 0-16,3-4 0 0,1 8 1 16,2-4 4-16,-5 3-6 15,5 0 7-15,-3 2-6 0,0 1 0 0,0 4 1 16,0-1-1-16,1 1 0 0,-1 4-1 16,2 1-1-16,-2 0-1 0,2 1 2 15,-1 2-1-15,-1-1 1 0,0-2-2 16,1-1 1-16,-2-3-2 0,2-4 2 15,-3-7-2-15,1 1 0 0,-2 0 0 0,0-8 0 16,1 7 0-16,-1-7 0 0,0-5-1 16,0 5 1-16,0-4-2 0,0-2 0 15,0 1-1-15,0-2 0 0,0 3-3 16,0-1-5-16,0 0-6 0,0-6-11 16,0 0-13-16,0 0-20 0,-3 5-32 0,-1-2-67 15,0-1-106-15</inkml:trace>
  <inkml:trace contextRef="#ctx0" brushRef="#br0" timeOffset="7557.482">12038 4900 506 0,'0'0'1'0,"0"0"6"15,0 0 7-15,78-36 2 0,-52 29 1 0,2-2-3 16,2 2-4-16,2-3-7 0,1 0-8 15,-1 3-8-15,0-3-25 0,-2 2-47 16,-4-1-88-16,-1 1-62 16</inkml:trace>
  <inkml:trace contextRef="#ctx0" brushRef="#br0" timeOffset="7852.248">12784 4309 431 0,'0'0'51'15,"0"0"3"-15,0 0-11 0,0 0-8 16,0 0-13-16,0 0-6 0,0 0-3 16,0 0-1-16,0 0-1 0,-88 37 2 15,74-4 0-15,-2 6-1 0,1 6 1 16,-2 2-6-16,5 4 2 0,2 2-4 15,0 2-1-15,4 0 0 0,3-4-3 0,3-1 1 16,0-5-2-16,2-4 0 0,5-6-2 16,3-4 0-16,2-6-6 0,-2-3-6 15,4-4-13-15,-5-7-21 0,0-4-28 16,4-4-55-16,-2-3-129 0</inkml:trace>
  <inkml:trace contextRef="#ctx0" brushRef="#br0" timeOffset="8382.967">12942 4611 429 0,'0'0'59'15,"0"0"-9"-15,0 0-16 0,0 0-12 0,0 0-7 16,0 0-2-16,0 0 2 0,0 0 1 15,0 0 0-15,0 0-4 0,-13 22 0 16,11-10-4-16,1 6 1 0,1 1-2 16,0 0-2-16,0 4-1 0,0-8-3 15,1-1 0-15,4 2 0 0,-1-7 0 16,2 5 0-16,0-5 1 0,2-3 0 16,0 1 0-16,0-7 1 0,8 0-1 15,-3 0 0-15,6-7 0 0,-4-5-1 16,0-1 1-16,-3-5-2 0,1 1 1 0,-4 0-2 15,-2 3 1-15,-1 0-1 0,-2 5 2 16,-2 5-1-16,2-1 0 0,-4 5 0 16,0 0-3-16,0 0 0 15,1 0 0-15,-1 0 0 0,2 0 1 0,-2 0 2 16,4 0-1-16,-1 3 2 0,4 5-1 16,2 1 3-16,-1-4 0 0,4 2 0 15,-5-4 1-15,6-2 0 0,5-1 0 16,0 0 0-16,5 0 0 0,-8-1 1 15,-1-4 1-15,-6 1 1 0,-1-2 3 0,0 0-3 16,-2-3 1-16,0 2-1 0,-3 3-3 16,-1 1-1-16,-1-5-3 0,0 2 0 15,0-5-1-15,0-2-1 0,-1 3 0 16,-2-2-4-16,1 7-3 0,0-7-7 16,0 3-15-16,1-4-22 0,-1-7-35 0,2 7-46 15,0-5-83-15,0 1-32 0</inkml:trace>
  <inkml:trace contextRef="#ctx0" brushRef="#br0" timeOffset="8621.499">13386 4257 511 0,'0'0'13'16,"0"0"10"-16,0 0 9 0,0 0 3 15,0 0-3-15,0 0-5 0,84 9-4 0,-64 11 0 16,2 5-2-16,-2 3-2 0,0 7-4 15,-1 3-2-15,-6 5 3 0,-4 3-7 16,-2 3 2-16,-6 2-6 16,-1 0-2-16,-5-1 0 0,-4-2-1 0,-3-6 1 15,-3-1-2-15,-2-5 1 0,0-5-4 16,-2-4 0-16,-2-6-7 0,-1-3-15 16,-1-6-40-16,0-2-98 0,-5-6-137 15</inkml:trace>
  <inkml:trace contextRef="#ctx0" brushRef="#br0" timeOffset="10232.167">14340 4421 448 0,'0'0'24'0,"0"0"8"0,0 0 4 16,0 0 3-16,0 0-3 0,0 0-6 15,0 0-8-15,0 0-4 0,0 0-3 16,-50 17-1-16,63-17-2 0,8 0-3 0,10 0-2 15,4-1-3-15,1-4 0 0,1 0-4 16,4-1 1-16,-4 2-2 0,0 1-1 16,-6 0 0-16,-2 1-3 0,-9 2-5 15,-1 0-19-15,-7 0-25 0,-6 0-37 16,4 0-41-16,-5 0-45 0,0 2-23 0</inkml:trace>
  <inkml:trace contextRef="#ctx0" brushRef="#br0" timeOffset="10443.414">14456 4595 465 0,'0'0'39'0,"0"0"5"15,0 0 2-15,0 0-4 0,0 0-6 16,0 0-8-16,0 0-6 0,0 0-5 16,87 6-5-16,-55-9-2 0,1-3-1 0,-1 1-2 15,-2-1-2-15,-8 3-2 0,-4 0-1 16,-6 1 0-16,-6 1-2 15,0 1-2-15,-6 0 0 0,0 0-4 16,0-2-8-16,1 2-25 0,2-1-47 0,0-5-135 16,-2 2-62-16</inkml:trace>
  <inkml:trace contextRef="#ctx0" brushRef="#br0" timeOffset="11724.265">17042 3500 410 0,'0'0'26'0,"0"0"-2"0,0 0-2 0,0 0-4 16,0 0-5-16,0 0-2 0,-79-35-5 15,59 35 1-15,-6 8-1 0,3 6 1 16,-2 5 0-16,1 5 1 0,-1 7 2 16,1 4-2-16,3 4 1 0,0 5-2 15,1 7 3-15,4 0 0 0,0 7-4 0,6 2 3 16,1 4-3-16,4 4 0 0,3 3 3 15,2 4-4-15,0 1 3 16,8 0-4-16,0 0 0 0,2 1 2 16,1 1-3-16,1 2 3 0,0 4-1 0,-1-1-4 15,-1 3 5-15,-1 1 0 0,-2-2 2 16,-4 0 4-16,-2 0-4 0,-1 1 0 16,0 3-2-16,0 0-5 0,-6 1 4 15,0-2 1-15,0-5-5 0,-3-5 5 16,0-9-6-16,-4-11-1 0,2-9 3 0,-5-12 0 15,0-7 2-15,-6-8 1 0,-1-7 3 16,-4-5-3-16,-7-6 0 0,-2-4-2 16,-6 0-2-16,-5-9-3 0,-4-8-6 15,-6-3-12-15,0-2-18 0,-3-7-38 16,7-1-78-16,5-5-132 0</inkml:trace>
  <inkml:trace contextRef="#ctx0" brushRef="#br0" timeOffset="12305.585">15708 6717 574 0,'0'0'-1'16,"0"0"0"-16,0 0 4 0,0 0 3 16,0 0 7-16,0 0 1 0,0 0-1 15,0 0-1-15,0 0-5 0,100 5-4 16,-57-5-2-16,4 0-3 0,0 0-4 15,0-3-10-15,-1-1-21 0,-7 1-24 0,-1-3-50 16,-5 2-48-16,-6-1-67 0</inkml:trace>
  <inkml:trace contextRef="#ctx0" brushRef="#br0" timeOffset="12803.071">16505 6612 506 0,'0'0'22'0,"0"0"4"0,0 0 6 16,0 0-4-16,0 0-2 0,-88-26-3 0,63 26-8 16,3 7 0-16,1 5-6 0,1-1 0 15,5 6-4-15,1 0-2 0,4 1-2 16,4 1 1-16,3-4-2 0,3 5 2 16,0-1-2-16,1-1 3 0,8 5-1 15,3-5 2-15,1-3 0 0,1-5-1 0,-1-1-1 16,0-5 0-16,-4-3 0 0,4-1 1 15,4 0-1-15,2-4 1 0,5-7 0 16,-3-1-1-16,2-4 0 16,-1-4-1-16,-1-3 0 0,1-1-1 0,1-3 2 15,3 2-1-15,0-1 2 0,0 2-3 16,2 2 0-16,-2 0 2 0,1 4-2 16,-1 1 1-16,-1 5-6 0,-1 1 4 15,-3 4-3-15,-4 2 4 0,1 2 1 16,-1 3-1-16,0 0 4 0,3 6-5 0,-2 5 4 15,-4 0-5-15,0 4 2 0,-3 2-1 16,-2-1 2-16,-5-2 1 0,0 1 3 16,-4 3-1-16,0 0 1 0,-8 6 2 15,-3-2-2-15,-3-1 2 0,-5-2 0 16,-1-3 1-16,-2-4 1 0,-4-1 1 16,0-7-1-16,-3-4 0 0,3 0-2 15,-1-9-1-15,1-6-2 0,4-3-3 16,-1-5 2-16,3 0-5 0,2-1-2 15,1-2-5-15,4 3-10 0,4 6-15 0,3 0-46 16,5 2-110-16,1-4-110 0</inkml:trace>
  <inkml:trace contextRef="#ctx0" brushRef="#br0" timeOffset="13742.484">17030 2695 373 0,'0'0'75'16,"0"0"-8"-16,0 0-12 0,0 0-10 16,-90-46-7-16,74 41-9 0,-2 3-11 0,-1 2-5 15,1 0-8-15,-6 10-2 0,4 2-3 16,2 4 2-16,1 4-3 15,4 4 2-15,-1 5-1 0,5 2-1 16,0 4 0-16,5 2 1 0,2 2-1 0,2-4 2 16,0 0-2-16,6-4 1 0,3-4-1 15,1-5 1-15,4-2-1 0,-2-6 2 16,5-1-1-16,-5-6 0 0,4-4 1 16,0-3 1-16,1 0 2 0,5-7-2 15,-2-6 0-15,0-7-1 0,1-2 1 0,-1-7-2 16,0-1 2-16,-1-5-1 0,1-3 1 15,-1-1-1-15,1-2 1 16,2 1-3-16,1 1 1 0,3 2-1 16,-1 4 1-16,4 6 0 0,-2 4 1 0,2 6-1 15,-2 7 0-15,-7 3 1 0,-1 4-2 16,0 3 1-16,-3 3 0 0,4 7 0 16,-4 2 0-16,-4 6 1 0,-5 2-1 15,-3 1 1-15,-2 5 0 0,-2 1 2 16,-6 0-1-16,-6 4 2 0,-5-2-2 0,0 1 3 15,-5-1-3-15,-4-2 3 0,0-2 0 16,-3-7 2-16,-1-3 0 0,-2-6 1 16,0-5 0-16,0-4-1 15,-1 0-1-15,6-11-2 0,-2-4-1 0,5-7-3 16,6-5-2-16,0-7-8 0,10-1-14 0,6-1-35 16,2-1-114-16,6 4-122 15</inkml:trace>
  <inkml:trace contextRef="#ctx0" brushRef="#br0" timeOffset="14400.154">17955 4406 475 0,'0'0'44'0,"0"0"2"0,0 0-3 0,0 0-9 16,0 0-12-16,-91-37-8 15,77 37-7-15,-5 4-2 0,2 8 0 16,1 6 0-16,2 6 1 0,-1 2 3 15,3 6-1-15,1 6-4 0,2 2 4 0,2 2-5 16,2 3 2-16,1-2 1 0,3 1-2 16,1 1 2-16,0-6-2 0,0 4 1 15,0-3-3-15,0-3 1 0,0-5-3 16,0-3 1-16,0-3-1 0,-2-3 2 16,-3-1-3-16,2-9 1 0,-5 3-4 0,-3-4-6 15,1-2-12-15,-6 3-24 0,-7-4-48 16,-2-4-59-16,-4-2-73 15</inkml:trace>
  <inkml:trace contextRef="#ctx0" brushRef="#br0" timeOffset="14539.866">17656 4853 403 0,'0'0'14'0,"0"0"1"15,90-26-1-15,-58 18-7 0,1 3-2 0,0-3-6 16,3 1-11-16,-1 1-29 0,-2-2-58 15,0 1-114-15</inkml:trace>
  <inkml:trace contextRef="#ctx0" brushRef="#br0" timeOffset="14780.654">18297 4493 509 0,'0'0'10'0,"0"0"4"0,0 0 5 15,0 0 6-15,0 0 0 0,0 0 4 16,0 0-7-16,-88 53 0 0,77-27-8 16,3 5 0-16,-1 4-1 0,3 4-5 15,2 2-1-15,2 1-4 0,1-1 2 16,1 0-3-16,0-3 1 0,3-4-2 0,1-5 0 16,2-2-2-16,0-12-2 0,1 1-3 15,-3-7-6-15,5-2-14 16,0 0-19-16,4-7-35 0,7 0-69 15,0-6-110-15</inkml:trace>
  <inkml:trace contextRef="#ctx0" brushRef="#br0" timeOffset="15055.814">18515 4527 541 0,'0'0'28'0,"0"0"4"0,0 0-2 16,0 0-10-16,0 0-10 15,0 0-2-15,0 0 4 0,0 0 0 16,0 0 5-16,-12 29-5 0,12-3-1 0,0 3-3 16,0 2-1-16,0 2 1 0,0 2-1 15,0 1 0-15,0 0-2 0,2 0 2 16,1-3-3-16,1-2 2 0,1-3-4 16,1-2-1-16,2-3 1 0,1-4-1 15,1-2-1-15,1-3-1 0,-2-5-1 0,-3-3-1 16,1-2-10-16,-1-1-4 0,-2-2-10 15,5-1-24-15,-3-7-32 16,0-3-47-16,0-6-60 0,-3 2-49 16</inkml:trace>
  <inkml:trace contextRef="#ctx0" brushRef="#br0" timeOffset="15157.702">18561 4839 285 0,'0'0'7'0,"0"0"-1"16,0 0-6-16,77-18-10 0,-55 15-31 0,-1-4-84 15</inkml:trace>
  <inkml:trace contextRef="#ctx0" brushRef="#br0" timeOffset="15399.424">18775 4552 528 0,'0'0'19'0,"0"0"3"15,0 0 5-15,0 0 1 0,0 0 0 0,0 0-7 16,0 0 1-16,84 12-5 0,-65 6-3 16,0 5-1-16,-2 5-4 0,0 3-1 15,-2 6-3-15,-2 5 0 0,-6 2-2 16,-4 3-1-16,-3 1-2 0,0-5 1 16,-9-3-1-16,-2-6 2 0,-2-8-5 0,-3-3-2 15,3-5-12-15,1-5-17 0,-1-6-33 16,5-2-64-16,-4-5-142 15</inkml:trace>
  <inkml:trace contextRef="#ctx0" brushRef="#br0" timeOffset="15790.338">19342 4804 554 0,'0'0'28'0,"0"0"14"0,0 0 5 16,0 0-10-16,0 0-15 0,0 0-10 15,0 0-5-15,96-27 0 0,-72 13-2 0,-1 1 0 16,-4-3-3-16,-1 1-1 16,-7 3 0-16,-2 0-3 0,-5 2 2 15,-3 7-2-15,-1-9 1 0,0 3-1 16,-2 1 0-16,-11-2 0 0,-2 5 2 0,-5 5-3 15,-4 0 1-15,0 8 0 0,1 7 1 16,0 6 1-16,4 4-1 0,3 5 1 16,2 3 0-16,4 4 0 0,4-1 0 15,3 3 1-15,3-3-2 0,1-3 3 16,10-1-2-16,4-6 3 0,4-3-2 16,4-5 2-16,5-4-1 0,2-4 0 15,1-5-1-15,0-4 0 0,1-1-1 16,0-5-3-16,1-7-13 0,-2-7-31 15,-2-5-53-15,-3-4-107 0,-6-4-74 0</inkml:trace>
  <inkml:trace contextRef="#ctx0" brushRef="#br0" timeOffset="16044.034">19634 4346 555 0,'0'0'15'0,"0"0"5"15,0 0 3-15,0 0 3 0,0 0-2 16,0 0-5-16,0 0-4 0,106-14-6 16,-68 11 0-16,3 1-4 0,0-1-1 15,0 0-2-15,-4 0-2 0,-2 2 0 0,-6-1-4 16,-9 1-4-16,-7 1-13 0,-7 0-35 15,-2 0-59-15,2 0-154 16</inkml:trace>
  <inkml:trace contextRef="#ctx0" brushRef="#br0" timeOffset="16843.011">20347 4133 490 0,'0'0'60'0,"0"0"-10"15,0 0-7-15,0 0-9 0,0 0-12 16,0 0-8-16,0 0-9 0,0 0-7 0,0 0-1 15,0 0 0-15,-4-19 3 0,4 36 2 16,3 8 2-16,1 11 0 0,-1 3 0 16,0 3-1-16,0 2 4 0,-3 0-3 15,0 1 4-15,0-2 2 0,0-1-5 16,0-4 3-16,0-1-4 0,0-5 0 0,-2-10 0 16,1 0-1-16,1-9 0 15,-3-1 0-15,2 0 0 0,-2-2 2 16,1 0-1-16,1-5 0 0,-6 1 2 15,2-5-2-15,-8 1 0 0,-8-2-1 0,-7 0-3 16,-8-11-3-16,-6-4-2 0,-4-3-4 16,-5-5-10-16,-2-3-3 0,-5-1-8 15,1-3-17-15,7 0-17 0,5-5-59 16,13-2-146-16</inkml:trace>
  <inkml:trace contextRef="#ctx0" brushRef="#br0" timeOffset="16985.138">20269 3845 501 0,'0'0'9'16,"0"0"-3"-16,0 0 3 0,0 0-5 15,0 0-4-15,0 0-9 0,0 0-6 16,0 0-9-16,0 0-28 0,0 0-43 16,43 5-87-16</inkml:trace>
  <inkml:trace contextRef="#ctx0" brushRef="#br0" timeOffset="17543.203">20625 4084 450 0,'0'0'36'0,"0"0"1"0,0 0-5 16,0 0-4-16,0 0-3 0,0 0-5 15,0 0-2-15,0 0-4 0,-74 84-1 16,68-55-5-16,5 1-2 0,1-1 0 16,0 0 1-16,0-3 2 0,3-3-1 15,4-2-2-15,3-3-2 0,0-3-1 16,-1-5 1-16,4-2-1 0,0-3 0 15,6-5 0-15,1 0 0 0,2-2-1 0,-1-10 0 16,-2-3-1-16,-1-3 0 0,-1-4 1 16,-4 3-2-16,-3-2 1 0,-3 5-2 15,-2 7 2-15,-4 5 0 0,-1 4-1 16,0-2 0-16,0 2-1 0,0-1-2 16,0-1-1-16,0 0-1 0,0 1 0 0,1 1 2 15,5 0 0-15,5 0 3 0,4 3-1 16,4 6 1-16,1-1 0 15,5-1 0-15,-1-1-1 0,2-2 2 16,-2-1 0-16,-6-2 1 0,1-1 1 0,-4 0 1 16,-5-1 1-16,4-7 2 0,-6 3 0 15,-3-4-1-15,0 1 0 0,-2-3-1 16,-1-7-1-16,-2-1-2 0,0-6 0 16,0 11-2-16,-4-3 0 0,0 2-1 15,0 5 0-15,-1-8-2 0,1 10-1 0,1-3-3 16,0 0-5-16,1 6-13 0,1 1-24 15,1 4-35-15,0-1-58 16,0 1-102-16</inkml:trace>
  <inkml:trace contextRef="#ctx0" brushRef="#br0" timeOffset="17832.887">21210 3945 513 0,'0'0'35'0,"0"0"6"16,0 0-6-16,0 0-9 0,0 0-10 16,0 0-5-16,0 0 1 0,0 0 2 15,0 0 2-15,8 50-5 0,-5-20-1 16,0 4-5-16,1 3 1 0,2 1-3 16,-1 1 4-16,0-3-2 0,-1 1 1 15,2-6 1-15,0-2-1 0,1-4-1 16,0-4 1-16,0-3-3 0,1-5 0 15,0-1-1-15,2-5 0 0,4-1-1 0,-3-2-1 16,8-2-2-16,1-2-6 0,3-2-14 16,5-9-25-16,-8-8-47 0,-1-2-62 15,-8-6-122-15</inkml:trace>
  <inkml:trace contextRef="#ctx0" brushRef="#br0" timeOffset="17957.095">21324 4111 601 0,'0'0'2'16,"0"0"1"-16,0 0-1 0,0 0-2 0,0 0-5 16,88-42-13-16,-61 38-31 0,1 1-96 15,-2 3-103-15</inkml:trace>
  <inkml:trace contextRef="#ctx0" brushRef="#br0" timeOffset="18619.544">21966 4713 345 0,'0'0'4'0,"0"0"10"15,0 0 9-15,0 0 5 0,-89-31 3 16,67 31-4-16,-2 0-6 0,1 3-5 15,0 7-8-15,4 4-1 0,-1 2-3 0,4 4-2 16,0 2-1-16,4 0 1 0,4 0 1 16,3 1-1-16,5-4 0 0,0 3 1 15,3-4 0-15,9-2 1 0,-1-2-1 16,5-6 2-16,-4-1-2 0,6-6-3 16,1-1 0-16,3-5-5 0,4-8 0 0,-2-6-3 15,-2-3 2-15,-3-7-2 0,-6-1 4 16,-1-6 2-16,-5-2 1 15,-3 1 1-15,-2-4 3 0,-2-1 3 16,0-2 3-16,0 1 4 0,-2-1 1 0,-1 3 6 16,0 1 6-16,2 4 9 0,-2 6-1 15,2 8-3-15,1 4-7 0,-2 6-6 16,2 6-4-16,0 0-2 0,0 6-7 16,0-2-5-16,0 2-3 0,0 0-1 15,0 0 1-15,0 0 2 0,4 14 1 0,2 7 1 16,2 11-1-16,-1 3 2 0,-2 3 2 15,1 3-3-15,0 3 6 16,-1 1-5-16,-1 3 3 0,0-2 0 16,0 2-2-16,1-3 1 0,-1-1-4 0,1-3 1 15,-1-5-2-15,-1-4 0 0,1-6-3 16,-1-7-6-16,3-4-9 0,-2-5-16 16,-2-7-31-16,0 1-68 0,-2-4-147 15</inkml:trace>
  <inkml:trace contextRef="#ctx0" brushRef="#br0" timeOffset="18951.242">22271 4398 578 0,'0'0'41'0,"0"0"4"0,0 0-7 16,0 0-9-16,0 0-14 0,0 0-8 15,0 0-3-15,0 0 0 0,0 0 2 0,0 0 5 16,1 43-4-16,2-13 0 0,0 5 3 16,0 2-7-16,1 3 5 0,-1 2-4 15,-2 0-2-15,1 1 1 0,1-2-2 16,1-1 4-16,2-6-5 0,1-2 1 16,3-4 0-16,0-4-2 0,3-2 2 0,0-7 1 15,1-2-1-15,-3-4 1 0,2-3 0 16,-2-3 1-16,1-3-2 15,8 0 1-15,-2-4-4 0,3-9-5 16,-3-1-9-16,-2-5-12 0,-3-4-23 0,1 1-35 16,-7-7-54-16,1 3-94 0,-8-2-33 15</inkml:trace>
  <inkml:trace contextRef="#ctx0" brushRef="#br0" timeOffset="19083.944">22327 4657 542 0,'0'0'27'15,"0"0"4"-15,0 0 2 0,0 0-8 16,0 0-8-16,117-12-10 0,-73 5-6 16,2 2-5-16,-4-1-25 0,-5-1-64 15,-3 0-176-15,-7-3-6 0</inkml:trace>
  <inkml:trace contextRef="#ctx0" brushRef="#br0" timeOffset="22823.146">24473 4046 469 0,'0'0'44'0,"0"0"-5"15,0 0-6-15,0 0-7 16,0 0-5-16,0 0-4 0,0 0-2 0,0 0-2 16,0 0-1-16,0 0-2 0,-62 75 0 15,62-45-6-15,0 4 1 0,7 1-1 16,3-2 0-16,1 0 0 0,1-2-1 16,0-4-2-16,2-5 1 0,-1-2-1 15,2-4 3-15,-5-6-1 0,2-4 3 0,3-4 0 16,3-2 1-16,6-3 0 0,-1-8-3 15,-1-6 1-15,-1-2-3 0,-3-5 2 16,-1-2-2-16,-3-2 3 16,-4 1-4-16,0 0 1 0,-5 3 0 0,0 7 0 15,-2 8-1-15,-2 4 0 0,-1 5-2 16,0-1-3-16,0 1 0 0,0-2-1 16,0 2 2-16,6 0 0 0,2 5 2 15,4 12 0-15,3 2 1 0,1 2-2 16,0 2 1-16,4-2-3 0,1-1 1 0,0-2 0 15,2-3 0-15,0-2 0 0,-8-6 2 16,2-1 1-16,-7-2 1 0,0-4 3 16,-1 0 1-16,-2 0 1 0,4-13 1 15,-3-2 1-15,0-8-1 0,-3-3 0 16,-1-3-2-16,-2-3-1 0,-2-2-1 0,1 2-1 16,-1-2-2-16,0 4 2 15,0 2-2-15,3 1 1 0,-2 2-3 16,2 6 0-16,0 4-2 0,0 6-3 15,-2 5 0-15,1-1-7 0,-2 5-6 0,0-2-10 16,0 2-11-16,1 0-15 0,2 0-17 16,0 4-40-16,2 8-59 0,-1-2-64 15</inkml:trace>
  <inkml:trace contextRef="#ctx0" brushRef="#br0" timeOffset="23012.168">25310 4215 634 0,'0'0'39'0,"0"0"0"0,0 0-12 16,0 0-13-16,0 0-8 0,0 0-10 16,0 0-9-16,0 0-17 0,0 0-31 15,0 0-43-15,32-44-71 0,-20 44-86 0</inkml:trace>
  <inkml:trace contextRef="#ctx0" brushRef="#br0" timeOffset="23135.52">25420 4352 708 0,'0'0'15'0,"0"0"1"0,0 0-2 16,0 0-7-16,0 0-8 0,0 0-15 15,0 0-39-15,0 0-91 0,0 0-137 16</inkml:trace>
  <inkml:trace contextRef="#ctx0" brushRef="#br0" timeOffset="24450.918">26522 3910 457 0,'0'0'60'0,"0"0"-8"15,0 0-8-15,0 0-14 0,0 0-6 16,0 0-13-16,0 0-3 0,0 0-4 16,-33-80-3-16,8 75 1 0,2 3-1 15,-3 2 1-15,0 0 0 0,1 0 1 16,5 0-1-16,3 2 1 0,5 0 0 16,1-1 0-16,0 1 1 0,7-2 2 15,-1 0-2-15,5 0 0 0,-2 0-3 16,2 0-1-16,-3 4 0 0,-1-1 0 15,1 6-1-15,-2 0 3 0,4 3-2 0,1 8 2 16,0 0 1-16,0 7 0 0,0 2 2 16,0 0 1-16,1 4 2 0,1 4-1 15,-1 1 0-15,1 4-3 0,-1 1 2 16,1 3-3-16,-1-3 3 0,1-2-5 16,1-1 2-16,-2-7-2 0,1-1 3 0,0-6-2 15,0-6 0-15,-2-4 2 16,1-3-7-16,-1-2 6 0,0 3-6 15,0-7 1-15,0-1-3 0,0-6-5 16,0 0-6-16,0 0-7 0,0 1-13 0,0 0-38 16,0-1-56-16,0 2-103 0,0-2-34 15</inkml:trace>
  <inkml:trace contextRef="#ctx0" brushRef="#br0" timeOffset="24823.433">26129 4268 511 0,'0'0'27'0,"0"0"5"0,0 0 2 16,0 0 0-16,37-77-8 0,-18 63-5 16,6 2-5-16,2 3-1 0,5 0-3 15,1 1-2-15,3 5-2 0,-1 1 0 16,0 2-2-16,-1 0-1 0,-3 7-2 16,-5 3 0-16,-1 2-2 0,-2 5-1 15,-2 1 0-15,-2 1 0 0,-2 2 0 16,-2 0 1-16,-2-3-1 0,-6-4 1 0,-1 0-2 15,-3-5 1-15,-3-5 0 0,0 7 0 16,0-6 2-16,0 0 0 0,0 2 3 16,0-7 2-16,0 0 0 0,0 0 0 15,0 0 1-15,0 0-2 0,-4 0-1 16,1-9-1-16,0-8-1 0,3-1-3 0,0-7 1 16,3 3-2-16,5-1 0 15,5 1-2-15,0 3 0 0,3 2-3 16,2 2-3-16,-1 3-3 0,-1 3-8 15,-2 2-8-15,-1 3-15 0,-1 2-14 0,-1 2-13 16,7 0-23-16,-8 0-10 0,5 3-10 16,-4 7-1-16,-2 2 20 0,-1-2 34 15</inkml:trace>
  <inkml:trace contextRef="#ctx0" brushRef="#br0" timeOffset="25078.936">26894 4205 30 0,'0'0'61'0,"0"0"6"16,0 0 2-16,0 0-1 0,0 0-4 0,98 15-7 15,-73-23-6-15,-2-2-9 0,-2-1-6 16,0-3-2-16,0 0-5 0,-2 2-6 15,-6 2-7-15,-3 0-6 16,-1 2-2-16,-6 2-3 0,0 4-1 0,-3-4-4 16,-2-3 0-16,-7-2 0 0,0 0 0 15,-8 7 2-15,-4 4 1 0,-4 0-1 16,-5 8 0-16,1 3-1 0,3 5-1 16,3 0 0-16,1 2 0 0,5 2 1 15,4 2 0-15,4-1-1 0,3-4 1 0,4 1-1 16,2 0-1-16,7-2 0 0,6 4-1 15,7-4-5-15,6-6-6 0,6-2-17 16,7-3-17-16,4-5-28 16,6 0-24-16,3-3-10 0,1-8-2 0,0-3 12 15,-4-1 15-15</inkml:trace>
  <inkml:trace contextRef="#ctx0" brushRef="#br0" timeOffset="25463.808">27491 4217 5 0,'0'0'84'16,"0"0"16"-16,0 0 2 0,0 0-12 15,0 0-18-15,0 0-14 0,45-83-21 16,-57 76-6-16,-5 4-4 0,-5 0-8 0,2 3-4 15,-2 2-5-15,2 6-3 0,1 3 0 16,0 4-5-16,5 2 0 0,-2 4-1 16,4 1 0-16,1 0-2 0,5-5 1 15,5 0-1-15,1-1-1 0,0-3-1 16,6 2-2-16,5-5-1 0,4-6-2 16,5-3 0-16,4-1 0 0,-2 0 7 15,0-8 1-15,-2-4 6 0,-4-2 1 16,0-1 1-16,-3-2 4 0,-2-1 2 15,-2 2 5-15,-3 1 1 0,-2 3 0 0,-1 4-2 16,-1 3-1-16,-1 1-2 0,-1 4 0 16,0-3-5-16,0 3-4 0,0 0-5 15,3 0-2-15,-3-2 1 0,1 2 2 16,2 9 2-16,1 11 2 0,1 9-1 16,-2 5 1-16,1 3-3 0,-2 4 1 0,0 1-2 15,1 0 1-15,1 0 2 0,-1-1-6 16,0-2 4-16,0-5-5 15,0-2 0-15,0-7 2 0,-2-6-2 16,2-3-3-16,-1-5-6 0,-2-5-5 0,3 5-8 16,-2-6-7-16,1-2-6 0,-1 4-19 15,-1-7-52-15,0 0-89 0,0 0-74 16</inkml:trace>
  <inkml:trace contextRef="#ctx0" brushRef="#br0" timeOffset="26059.42">27810 4131 500 0,'0'0'47'0,"0"0"1"16,0 0-7-16,0 0-17 0,0 0-14 15,0 0-7-15,0 0-1 0,0 0 3 16,0 0 2-16,0 7-1 0,0 14 0 0,0 5-3 15,0 3 3-15,0-4-2 0,0-5 0 16,2-2-2-16,-1 0-1 0,1-7 0 16,1 4 0-16,-2-4 0 0,1-6-1 15,1 2-1-15,1-4 2 0,-3 0 0 16,2 2 0-16,-3-5 1 0,6 0-2 0,6 0 0 16,5-8 0-16,0-2-3 15,-1-4 1-15,-4 0 0 0,-4 2 2 16,1 0 1-16,-2 0-1 0,-1 4 1 15,3-4-1-15,-5 5-1 0,2-1 0 0,0 1-1 16,1 0-2-16,1 0-1 0,1 4-1 16,0-2 0-16,2 2-1 0,0-1 1 15,0 4-1-15,2-2-1 0,0 2 3 16,7-2 0-16,-8 2 2 0,8 0 1 16,-2-1 1-16,-7-1 1 0,7 0-1 0,-3 0 2 15,-4-1-1-15,4-2-2 0,-1-3-1 16,0 1-2-16,-3-1-2 15,0-1-1-15,-3 1 1 0,-3-1 3 16,0 0 0-16,-2 0 2 0,0-1 2 0,-1 5 0 16,-1 0 2-16,-1 1 0 0,0 0 1 15,-1-1 0-15,-1 0-1 0,-4 5 0 16,-4 0 1-16,-6 4-2 0,-1 5 3 16,4 4-3-16,1 3 2 0,1 2-1 15,2 1 1-15,3 1-1 0,2-4-1 0,4 1-1 16,0 2-1-16,1-4-1 0,7 5-3 15,4-7-8-15,3-2-13 0,4-4-27 16,6-2-35-16,1-3-47 0,4-2-58 16</inkml:trace>
  <inkml:trace contextRef="#ctx0" brushRef="#br0" timeOffset="26471.166">28504 4123 575 0,'0'0'32'0,"0"0"-10"0,0 0-11 15,0 0-6-15,0 0-3 0,0 0-1 16,0 0 2-16,0 0-1 0,0 0 0 16,0 0-1-16,3 45-1 15,-3-31 1-15,0-3-2 0,0 3 3 0,0-7 0 16,2 4 1-16,-2-4 1 0,0-2 1 16,1 0 4-16,-1-5 4 0,0 0 5 15,0 0 0-15,0 0-3 0,2 2-3 16,-2-2-5-16,1 0-2 0,1 0-2 15,-1-5 1-15,4-5-2 0,-1-7 1 0,0 2 0 16,3 0-1-16,-2 1 2 0,-1 5-2 16,0 0-2-16,5-3 1 0,-2 5 3 15,2-4-2-15,-2 5 0 0,2 1-1 16,1 2-2-16,-1-1 0 0,1 3 1 16,3 1-1-16,3 0 1 0,0 3-1 0,-3 2 0 15,1 2 0-15,-4 2-2 0,-1 2 2 16,2 0-2-16,-3 1 0 0,-2 0 1 15,-2-5-2-15,2 7-2 16,-1-4-3-16,-3 0-4 0,1-1-2 0,0 1-6 16,-2 0-7-16,0-5-11 0,1-1-14 15,-2-4-25-15,4 5-29 0,1-1-49 16,5 2-69-16</inkml:trace>
  <inkml:trace contextRef="#ctx0" brushRef="#br0" timeOffset="27179.011">28957 4078 331 0,'0'0'48'0,"0"0"-5"0,0 0-10 16,0 0-6-16,0 0-2 0,0 0 0 15,0 0 0-15,0 0-2 0,0 0-2 16,0 0-2-16,-63 53-4 0,55-34-3 0,5-6-2 15,0 4-1-15,3 1-3 0,0 1 1 16,0-3-3-16,0-1 0 0,5-4-1 16,-1-4 0-16,7 2-1 0,4-5-2 15,1-4 1-15,7 0-1 0,0-2 0 16,0-5 0-16,-2-4 0 0,-1-1-1 0,-3-2 0 16,-2-2 0-16,-3 1 1 15,-1-2-3-15,-4 3 3 0,1 0 0 16,-4 5 0-16,-1 0 1 0,2-2 2 15,-3 7-1-15,1 0 2 0,-3 4 0 0,0-3 2 16,0 3-1-16,0-1-2 0,1 0-1 16,-1 0 0-16,0 1 0 0,0-3 0 15,0 3 1-15,0 0 0 0,0 3 0 16,0 8 0-16,0 2 0 0,0 6-1 16,0-2 0-16,2 0-1 0,4 2 1 0,-1-6-2 15,4-3 2-15,-3-2-2 0,2-3 1 16,6-1 0-16,3-2 0 15,4-2 1-15,0 0-2 0,2-10 1 16,-1-1-1-16,-3-3 3 0,-2-3-3 0,-3-1 2 16,-1-1 1-16,-3-1 1 0,-2 2 1 15,-3 4 2-15,0-1 5 0,-4 4 2 16,1 6 1-16,-1-9 1 0,-1 8-2 16,0-1-1-16,0 2-2 0,0 5-2 15,0-2-2-15,0 2-6 0,0 0-1 0,0 0-1 16,0 0 1-16,0 0-2 0,0 7 2 15,-4 8 0-15,-2 9 0 16,2 7-1-16,2 3 1 0,1 6-2 16,1 4 2-16,0 1-1 0,0 3 1 0,0 1 0 15,0 0 1-15,1 0 2 0,1-1-4 16,0-2 4-16,0-3-3 0,-1-4-3 16,-1-3 4-16,0-4-3 0,0-5 3 15,0-5 0-15,-1-7 1 0,-9-5-1 16,-5-2 1-16,-6-5-1 0,-14-3-2 0,-4 0-2 15,-12-11-8-15,-5-6-18 0,-6-5-37 16,-3-5-133-16,0-2-114 0</inkml:trace>
  <inkml:trace contextRef="#ctx0" brushRef="#br0" timeOffset="27799.695">26674 5366 689 0,'0'0'24'15,"0"0"0"-15,0 0-2 0,0 0-9 16,0 0-6-16,0 0-5 0,0 0-3 16,0 0 1-16,0 0 1 0,0 0 2 15,24 37-1-15,-7-9-1 0,0 2-1 16,1 4 2-16,1-2-1 0,0-4 1 0,-4-1 0 15,-3-10 1-15,-3-2 2 0,-4-8 3 16,-2-4 2-16,0 0 2 0,-3-3 1 16,0 0 1-16,0 0-2 0,4 0-3 15,3-11-3-15,2-6-5 0,-1-7 1 16,2 0-2-16,-2-2 2 0,-1 0-2 16,0 0 0-16,2 0-2 0,-2 2 0 15,-1 2-2-15,0 2-5 0,0 5-6 16,-1 2-9-16,-1 5-8 0,1 0-16 15,1 0-20-15,2 0-25 0,7 2-35 0,1 4-38 16,7-2-34-16</inkml:trace>
  <inkml:trace contextRef="#ctx0" brushRef="#br0" timeOffset="28178.234">27323 5334 540 0,'0'0'42'16,"0"0"-8"-16,0 0-8 0,0 0-5 0,0 0-4 15,0 0-2-15,0 0-1 16,0 0-3-16,0 0-3 0,-95 38-2 0,72-23-3 16,2-1 0-16,3 3-2 0,3-1 0 15,2 0-2-15,6-5 0 0,1 1 0 16,3-3 0-16,2-5-1 0,-1-1 0 16,2 1-2-16,0 1-2 0,0-2-2 15,10-2-3-15,4-1 2 0,6-6 2 0,6-8 2 16,-5 1 5-16,-3-4 3 0,-3 0-1 15,-4 0 2-15,-4 6-1 0,0-1 4 16,-1 4 3-16,-5 3 3 0,2 1-4 16,-3 4-1-16,0-2-2 0,0 2-3 15,2-1-2-15,-1 1-2 0,1-2 1 16,-1 2 0-16,3 0 2 0,1 5 0 16,2 5 1-16,3 7-3 0,-4-1 1 15,1 3-2-15,-2-2 1 0,2 4 0 16,-2-1-2-16,1-2-4 0,-1-3-4 0,-1-1-10 15,0-6-17-15,-2-2-27 0,5 2-45 16,-4-6-87-16,0-1-63 0</inkml:trace>
  <inkml:trace contextRef="#ctx0" brushRef="#br0" timeOffset="28590.188">27545 5363 631 0,'0'0'5'0,"0"0"4"15,0 0 4-15,0 0 3 0,0 0-1 0,0 0-5 16,0 0 0-16,0 0-5 0,0 0 0 16,0 0-3-16,18 68 1 0,-16-53-1 15,1 2 0-15,-2-7 0 0,2 3 0 16,0-3 1-16,-2-5 5 0,1 1 3 16,-2-6 4-16,0 0 2 0,5 0-2 0,1-6-4 15,4-6-6-15,3-7-1 0,-1-1-3 16,-2 1-2-16,3-1-1 15,-1 2-4-15,-1 0-4 0,4 3-6 16,-1-2-8-16,2 3-9 0,-1 3-14 0,0 1-17 16,-3 4-19-16,2 2-22 0,-5 2-2 15,3 2 2-15,-1 0 16 0,-1 0 27 16,1 0 23-16,-4 7 28 0,0-1 30 16,-3 3 20-16,1 1 17 0,-4-1 10 15,2 1 4-15,-1 0 2 0,-1 2-9 0,2 0-7 16,-2 3-6-16,2-4-11 0,0 3-5 15,-2-4-5-15,2 1-8 0,2 4-7 16,-1 0-4-16,0-1-3 0,1-1-5 16,0-3-2-16,-3-6-9 0,1 1-15 15,0-3-25-15,1 3-67 0,-1-2-142 16</inkml:trace>
  <inkml:trace contextRef="#ctx0" brushRef="#br0" timeOffset="28743.331">27873 5192 581 0,'0'0'10'15,"0"0"0"-15,0 0 2 0,0 0-10 16,0 0-14-16,0 0-11 0,0 0-25 16,0 0-43-16,0 0-90 0,65-10-55 15</inkml:trace>
  <inkml:trace contextRef="#ctx0" brushRef="#br0" timeOffset="29143.284">28243 5289 476 0,'0'0'42'0,"0"0"5"15,0 0-2-15,0 0-12 0,-82 14-8 16,64-6-8-16,2 2-6 0,6-2-4 15,3 3-2-15,1-4-3 16,2-2-1-16,2-1-2 0,2 1 1 0,0 1-1 16,0 2 0-16,2-1 1 0,2-3 0 15,6-3-2-15,3-1 1 0,6-1 1 16,4-7 0-16,-5-1 4 0,-3-4-1 16,-4 6 1-16,-3-4-1 0,-1 5 1 15,-2 1 0-15,0-4 2 0,-2 6 1 0,0 1 2 16,-3 2-2-16,0 0-2 0,0 0-3 15,2 0-2-15,-1 0-1 0,1 0 0 16,-1 0 2-16,6 0 0 0,-2 0 1 16,2 2-1-16,0 4 0 0,-1 1-1 15,1-1 0-15,-4-3-1 0,1 3 1 16,-1-3-1-16,0 0-2 0,0 0-3 16,-3-3-6-16,0 0-10 0,0 0-21 15,6 0-21-15,5 0-26 0,2-3-33 16,5-5-33-16,-7 1-53 0</inkml:trace>
  <inkml:trace contextRef="#ctx0" brushRef="#br0" timeOffset="29655.902">28458 5171 247 0,'0'0'54'0,"0"0"11"15,0 0 5-15,0 0-3 0,0 0-9 16,0 0-10-16,0 0-6 0,29-82-8 15,-27 78-6-15,-1-1-5 0,1 0-4 0,-2 5-5 16,0-1-4-16,0 1-5 0,0-1-4 16,1 1-2-16,-1 0 2 0,0 0 1 15,2 1 3-15,-1 13-1 0,2 8 1 16,2 6 2-16,0 3-7 0,-1-1 6 16,1 0-5-16,-1 2 0 0,0-2 2 0,1 0-3 15,-1-2 1-15,0-2-2 0,-2-8 0 16,1-1 1-16,-2-6 0 15,-1-4 0-15,1-1 0 0,-1-6 0 16,0 0 2-16,0 0 3 0,0 1-1 0,2 1 2 16,-2-1-1-16,0-1-2 0,0 0-2 15,1 0 0-15,4-11-1 0,-1-8 1 16,1 2-1-16,0 2 1 0,1 2 0 16,-2 2-1-16,4-1 0 0,-2 4-2 15,2 3 1-15,1-1 0 0,-1 3-1 0,8 3 0 16,0 0 0-16,4 0 0 0,-2 9 1 15,1-1-1-15,-2 6 1 0,-3 0-1 16,1 1 1-16,-4 0 0 0,-3-5 0 16,-2 2 0-16,-1-2 0 0,-3-6 1 15,-2 9 0-15,0-8 0 0,0 5 1 16,-7 5 0-16,1-8-1 0,-7 3-2 16,-5-6-5-16,-1-4-4 0,-8 0-7 15,-1 0-7-15,1-1-6 0,3-7-11 16,-1 1-15-16,6-6-37 0,5 4-44 0,5-4-117 15</inkml:trace>
  <inkml:trace contextRef="#ctx0" brushRef="#br0" timeOffset="29879.105">28895 5088 580 0,'0'0'26'0,"0"0"3"15,0 0 0-15,0 0-8 0,0 0-4 0,0 0-1 16,0 0-1-16,0 0-3 0,0 0-2 16,0 0 1-16,75 77-7 0,-62-47 2 15,-1-1-6-15,-1 1-1 0,-2 2 0 16,-2-3-4-16,0-1-9 0,-4-1-13 16,0-6-21-16,-1-1-29 0,-1 0-31 0,-1-8-44 15,0 2-34-15</inkml:trace>
  <inkml:trace contextRef="#ctx0" brushRef="#br0" timeOffset="30211.231">29132 5382 378 0,'0'0'42'0,"0"0"-5"0,0 0-4 16,0 0-5-16,85-37-1 0,-67 29-4 16,1 0-6-16,-6 2-2 0,1 1-4 15,-5 0-2-15,-2-2-4 0,2 2-3 0,-7 2-1 16,3 0-2-16,-5 3 1 0,0-2 0 15,0 2 0-15,0-7 0 0,0 2 0 16,-3-3 2-16,-4 1 1 0,-5 5 1 16,-2 1 2-16,-4 1 2 0,-3 6 2 15,3 3 2-15,1 4-2 0,5 1 1 16,4-1-3-16,-1 0-1 0,5 2-3 16,2-5 0-16,1 9 4 0,1-3 2 15,0 0 3-15,7 5 1 0,5-4-2 16,-1-5 0-16,6 0-2 0,1-3-3 0,4-3-2 15,1-1-1-15,0-1-3 0,2-2-1 16,1-1-5-16,-2-1-6 0,1 0-13 16,-3-4-18-16,-1-4-36 0,1 2-42 15,-5-5-72-15,2 1-73 0</inkml:trace>
  <inkml:trace contextRef="#ctx0" brushRef="#br0" timeOffset="30344.433">29562 5418 759 0,'0'0'33'0,"0"0"-2"0,0 0-2 0,0 0-5 16,0 0-9-16,0 0-6 0,0 0-5 16,0 0-4-16,0 0-5 0,52-23-17 15,-48 19-38-15,2-1-161 0,1-2-101 16</inkml:trace>
  <inkml:trace contextRef="#ctx0" brushRef="#br0" timeOffset="37775.378">12158 4376 277 0,'0'0'45'0,"0"0"-1"0,0 0-11 16,0 0-8-16,0 0-8 0,0 0-2 15,0 0-3-15,0 0-3 0,0 0-2 16,0 0-1-16,-14-12-1 0,4 11-2 16,-2 1 2-16,-7 0-2 0,6 0 4 15,-4 0 0-15,5 0 4 0,-4 0 2 0,3 0 1 16,-1 0 2-16,1 0-2 15,0 0-1-15,1 0-2 0,1 0 0 16,-2 0 2-16,7 0 0 0,-4 0 2 0,3 0-3 16,1 0-1-16,0 0-1 0,6 0-2 15,0 0-2-15,0 0-2 0,-1 0-2 16,-1 0-1-16,1 0 0 0,-1 0-2 16,1 0 1-16,-1 0 0 0,-1 0-1 15,0 10 1-15,-1 0 0 0,0 8 0 0,4 1 1 16,0 2-2-16,0 7 3 0,0 1 1 15,0-2-4-15,0 3 6 0,0 0-8 16,7 0 3-16,-3 1 0 16,1 1 1-16,-2 0-1 0,1 0 0 0,2-2 2 15,0 2-2-15,2 0 0 0,-2-2 1 16,3 0 0-16,-3-1 0 0,2-1 0 16,-4-1 0-16,2-2 0 0,-1-2 0 15,-2-1 1-15,0-6-1 0,-2 3 1 16,-1-2-1-16,0-5 2 0,3 6-2 0,-3-6 1 15,0-2 2-15,0 2-3 0,0-5 4 16,4 3-3-16,-4-4 0 0,0 0-2 16,1-1 0-16,-1-5 0 0,0 0 0 15,0 0 0-15,0 2 1 0,2-1 1 16,-2 1-1-16,0-1 4 0,1 1-4 0,-1-1 1 16,0-1-1-16,0 0-5 15,0 0-13-15,2 0-19 0,-1-10-37 16,2-6-43-16,2-6-80 0,2 0-65 15</inkml:trace>
  <inkml:trace contextRef="#ctx0" brushRef="#br0" timeOffset="38031.117">11995 4873 340 0,'0'0'39'0,"0"0"-4"0,0 0-7 16,0 0-2-16,0 0 3 0,0 0 2 0,0 0 0 16,0 0-4-16,0 0-10 0,90 5-2 15,-53-5 0-15,-1 0-4 0,2 0-1 16,-5-3 0-16,2 1-2 0,-5-3-3 16,-10 1-1-16,-1 1-3 0,-7 2-1 15,-8 0 0-15,3 1-3 0,-7 0-4 0,0-2-14 16,0 2-31-16,2-1-65 0,-1-4-143 15</inkml:trace>
  <inkml:trace contextRef="#ctx0" brushRef="#br0" timeOffset="40261.313">22200 6266 561 0,'0'0'12'0,"0"0"3"0,0 0-3 15,0 0-1-15,0 0 0 0,0 0 6 16,0 0 4-16,0 0 5 0,0 0-1 0,30 34-5 15,14-34-5-15,9 0-2 0,2-1-7 16,3-2 0-16,-3-1-2 0,-2 1-2 16,-5 0 0-16,-9-1-1 0,-12 3-1 15,-4 1 0-15,-11 0 0 0,-6 0-2 16,0 0 1-16,-6 0-4 0,0 0-1 0,0 0-5 16,1 0-8-16,1 0-21 15,0 0-38-15,4-3-72 0,3-2-118 16</inkml:trace>
  <inkml:trace contextRef="#ctx0" brushRef="#br0" timeOffset="40759.368">23485 5825 616 0,'0'0'12'15,"0"0"8"-15,0 0 4 0,0 0 1 16,0 0-3-16,0 0-6 0,0 0-5 0,0 0-6 16,0 0-3-16,45-25-4 0,-45 25 2 15,-9 0-1-15,-6 0 0 0,-4 6 2 16,-3 0-1-16,0-1 1 0,3 0 0 16,4-2-1-16,0 3 1 0,-1-4-1 15,6 1 2-15,-1 0-1 0,2 0 2 0,5-1-2 16,-1-1 1-16,1 1 6 0,4-2-5 15,-2 0 6-15,2 0-5 0,-1 1 2 16,-1-1-3-16,0 2 0 16,0-2 0-16,-2 4-2 0,1-1 0 0,-3 5 2 15,2 0-2-15,1 1 2 0,1 1 0 16,1 3 1-16,1 4 1 0,0 3-1 16,0 5 3-16,0-1-2 0,4 2 1 15,1 1-2-15,1 0 1 0,-2 1 0 16,2 1-2-16,-1-2 1 0,0 1 0 0,-1 2-2 15,0-3 0-15,1 0-2 0,-1-2 1 16,2-1-1-16,-3-3 1 0,0-6-1 16,-1 2 1-16,1-2-1 0,-1-4 0 15,1 4 0-15,0-6-2 0,-3-4-1 16,1-1-2-16,-1 1-5 0,2 0-7 16,-2 0-8-16,1 2-12 0,-1-7-14 0,2 3-27 15,-1 1-54-15,1-1-149 16</inkml:trace>
  <inkml:trace contextRef="#ctx0" brushRef="#br0" timeOffset="40932.976">23322 6279 604 0,'0'0'3'0,"0"0"6"0,0 0 8 0,0 0 2 15,0 0-2-15,0 0-7 0,0 0-4 16,0 0-5-16,91-47-2 15,-62 44-11-15,1-1-14 0,1 0-24 16,2 3-36-16,0-1-57 0,1-1-106 0</inkml:trace>
  <inkml:trace contextRef="#ctx0" brushRef="#br0" timeOffset="41231.159">24071 5989 660 0,'0'0'34'0,"0"0"3"16,0 0-1-16,0 0-5 0,0 0-8 0,0 0-8 15,0 0-8-15,0 0-5 0,0 0 0 16,0 0 1-16,0-19 2 0,0 35 0 16,3 10 1-16,0 9-3 0,0 0 1 15,-1 1-4-15,1 1 3 0,0-3-1 16,-1 0 0-16,1-5 0 0,-2-8-1 0,1-1-1 15,-2-8 0-15,1-1-1 0,-1 1 1 16,0-5-1-16,3-2-2 0,-3-5-3 16,0 0-3-16,0 0-3 0,0 2-7 15,1-1-13-15,-1-1-20 0,0-1-30 16,0-12-51-16,-1-10-85 0,-2-5-53 0</inkml:trace>
  <inkml:trace contextRef="#ctx0" brushRef="#br0" timeOffset="41475.691">23882 5902 579 0,'0'0'21'0,"0"0"8"0,0 0 5 16,0 0-4-16,0 0-4 0,0 0-2 16,0 0-5-16,0 0-3 0,91-11-2 0,-54 11-4 15,-1 0 0-15,2 0 0 0,-3 0-2 16,-2 0-3-16,-10 0-2 0,-1 0-2 15,-11 0-2-15,-5 0 1 16,3 0-2-16,-9 0-3 0,4 0-3 0,2 0-5 16,-2 0-4-16,6 0-8 0,-3 0-6 15,5-2-15-15,0 1-22 0,-1-2-49 16,4 1-66-16,-6 2-74 0</inkml:trace>
  <inkml:trace contextRef="#ctx0" brushRef="#br0" timeOffset="43215.994">12784 8614 403 0,'0'0'34'0,"0"0"0"0,0 0-7 0,0 0-7 16,0 0-8-16,0 0-3 0,-88-11-3 15,75 21 1-15,2 5 2 0,-1 6-2 16,3 2 4-16,3 4 1 16,1 5 0-16,5 4 1 0,0 1 0 0,0 5 1 15,1 2-1-15,6 2 0 0,-1-1 0 16,0 1-2-16,1-1 0 0,2-2 5 16,-2 0-7-16,0-4 3 0,1-1-6 15,-1-2-2-15,-2-3 1 0,1-1-2 16,-3-3-2-16,-1-1 0 0,-2-6 1 0,0-5-1 15,0 0-1-15,0-1 1 0,-3-5-1 16,-3 4 1-16,-1-1-2 0,-3-2-2 16,-3 2-5-16,-3-3-18 15,-2-3-29-15,-5-4-61 0,0-4-97 0,-3-2-58 16</inkml:trace>
  <inkml:trace contextRef="#ctx0" brushRef="#br0" timeOffset="43386.042">12510 9129 575 0,'0'0'7'0,"0"0"10"0,0 0 6 0,97-37-1 15,-64 30-5-15,4-1-5 0,1 2-6 16,1 2-4-16,4-2-4 0,1 3-6 16,-1 3-11-16,0 0-19 0,-2 0-24 0,1 0-40 15,-3 0-45-15,-4 0-82 0</inkml:trace>
  <inkml:trace contextRef="#ctx0" brushRef="#br0" timeOffset="43638.792">13346 8752 367 0,'0'0'49'0,"0"0"-3"0,0 0-7 16,0 0-10-16,0 0-5 0,-89 12-6 15,76 5-3-15,1 5-2 0,1 6-1 16,2 5 1-16,2 6-2 0,4 1 0 16,2 2-1-16,1 0 0 0,0-2-4 15,4-3 1-15,6 0 2 0,3-3-5 16,0-2 2-16,2-3-6 0,2-4-2 16,0-4-2-16,1-4-13 0,-1-6-19 15,4-3-34-15,0-6-53 0,2-2-111 16</inkml:trace>
  <inkml:trace contextRef="#ctx0" brushRef="#br0" timeOffset="43951.618">13652 8732 565 0,'0'0'35'0,"0"0"6"0,0 0-2 16,0 0-10-16,0 0-9 0,0 0-9 15,0 0-5-15,0 0-1 0,0 0 3 0,0 0-1 16,-19 23 4-16,19 11-3 0,0 2 3 16,0 3-4-16,4 1 2 0,2 2-2 15,0-1 1-15,0 0-2 0,5-1 0 16,-2-2-2-16,0-2-2 0,2-1 4 16,1-3-6-16,2-2 5 0,1-2-3 15,-2-4-2-15,4-3 1 0,0-2-2 0,1-4 1 16,1-2 0-16,-2-4-2 15,-3-3 1-15,0-2-2 0,-3-1-3 16,-1-3-5-16,6-3-10 0,-4-10-16 0,1-3-27 16,-6-4-49-16,-4-5-88 0,-3-2-76 15</inkml:trace>
  <inkml:trace contextRef="#ctx0" brushRef="#br0" timeOffset="44096.038">13678 9072 540 0,'0'0'23'0,"0"0"5"16,0 0-2-16,0 0-7 0,84-14-9 0,-54 10-4 16,2-2-8-16,0 0-10 0,0 0-26 15,-2-1-29-15,-1-1-51 0,-3 0-76 16,-7-1-27-16</inkml:trace>
  <inkml:trace contextRef="#ctx0" brushRef="#br0" timeOffset="44335.242">13980 8755 568 0,'0'0'32'0,"0"0"1"0,0 0-5 15,0 0-3-15,0 0-6 0,0 0 0 16,85-30-3-16,-54 37-3 0,-1 7-3 16,2 4-3-16,-2 7-1 0,1 5-1 0,-2 3-1 15,-3 5 0-15,-3 5-1 16,-3 1-3-16,-7-2 0 0,-3 0-2 15,-7 0 2-15,-3-4 4 0,0-4-4 0,-8-3 2 16,-3-4-6-16,-2-4-7 0,-1-6-7 16,2-5-16-16,1-4-25 0,2-2-49 15,5-5-78-15,-5-1-85 0</inkml:trace>
  <inkml:trace contextRef="#ctx0" brushRef="#br0" timeOffset="44557.272">14865 8949 588 0,'0'0'29'0,"0"0"9"15,0 0 0-15,97-14-10 0,-71 10-10 0,-1 1-7 16,1 1-5-16,-2-2-6 0,-5 3-2 15,-1 1-10-15,-6 0-17 16,-6 0-37-16,0 0-70 0,-6 0-143 0</inkml:trace>
  <inkml:trace contextRef="#ctx0" brushRef="#br0" timeOffset="44739.613">14886 9148 603 0,'0'0'24'0,"0"0"15"0,0 0 6 0,0 0-11 16,0 0-8-16,0 0-11 0,89 11-5 15,-54-11-5-15,7 0-4 0,-3 0-5 16,-3-3-10-16,-4-3-23 0,-2 0-52 0,-7-3-152 16,-7 1-59-16</inkml:trace>
  <inkml:trace contextRef="#ctx0" brushRef="#br0" timeOffset="46002.96">11956 5487 182 0,'0'0'25'16,"0"0"2"-16,-28-5 4 0,24 5 4 0,4 0-2 16,-3-3-3-16,3 3-10 15,0 0-7-15,-1 0-11 0,-1 0-1 16,1 0 0-16,-1 0 3 0,1 0 7 15,1 0 6-15,0 0 8 0,7 7 5 0,10 0 0 16,8 1-4-16,7-2-4 0,5-2-4 16,5-1 0-16,6-1-3 0,4-2 0 15,3 0-1-15,7 0-2 0,3-5 1 16,2-1-4-16,5-3-2 0,0-1 0 16,1-1-2-16,2-1 1 0,0 1 0 15,0 2-1-15,-1 0 0 0,0 2-1 0,-5-2 0 16,-4 5-1-16,-1 0 1 15,-5-1 0-15,-4 2 1 0,-1 0 1 16,-7 0 1-16,-6 0-1 0,-2 1-1 0,-11 0 0 16,-7 1-3-16,-11 0 2 0,-3 1 1 15,-7 0 0-15,0 0 1 0,0 0-1 16,2 0 1-16,-1 0-5 0,1-1-5 16,-1 1-12-16,1 0-23 0,-1 0-73 15,1 0-173-15,-2 0-13 0</inkml:trace>
  <inkml:trace contextRef="#ctx0" brushRef="#br0" timeOffset="47013.06">16616 8161 594 0,'0'0'39'0,"0"0"1"0,0 0-4 0,0 0-10 16,0 0-8-16,0 0-8 0,0 0-2 15,0 0-1-15,0 0 2 16,0 0 0-16,15 22-2 0,-9 14-2 0,-2 3-1 16,2 2-1-16,-2-4 1 0,2 0-3 15,-2-4 1-15,1-3-3 0,-1-1 2 16,0-3 2-16,2-2-7 0,-3-3 1 16,0-6-14-16,-2 1-15 0,2-5-22 15,-3-3-46-15,0 2-59 0,0-3-122 0</inkml:trace>
  <inkml:trace contextRef="#ctx0" brushRef="#br0" timeOffset="47280.094">16301 8813 351 0,'0'0'13'0,"0"0"22"0,0 0 12 15,0 0 0-15,78 0-2 0,-40-3-7 16,4-2-7-16,7 1-6 0,6-1-5 16,3 0-3-16,2-1-3 0,4 2-4 15,0-3-2-15,-1 2-1 0,1-1-2 16,-3 1-2-16,-5 1-1 0,-8 2-3 16,-3 0 0-16,-9 2 0 0,-4 0-2 15,-5 0-4-15,-8 0-8 0,-8 0-21 16,0 0-23-16,-7 0-44 0,0 0-37 15,2 0-90-15</inkml:trace>
  <inkml:trace contextRef="#ctx0" brushRef="#br0" timeOffset="47651.643">16388 9276 564 0,'0'0'11'0,"0"0"11"16,0 0 6-16,0 0 3 0,79-44-7 15,-53 39-6-15,-1 5-2 0,3 0-6 16,-1 0-3-16,-4 5-3 0,-3 2-4 16,-7-2-1-16,-5 5-1 0,-5 1 1 15,-3 5 1-15,-3 4 0 0,-10 3 0 0,-9 0-1 16,-4 1-1-16,2-2 0 0,-3 2-1 15,4-6 3-15,3-1-1 0,8-5 2 16,1-2-1-16,5-2 1 0,3-5-1 16,0 2-1-16,3-5 1 0,0 4-1 15,0 1 2-15,2 1 0 0,5 3 1 16,9-4-1-16,5 1-1 0,1-5 1 16,3-1-2-16,4 0-2 0,0-3-4 15,2-5-10-15,1 0-15 0,0-3-28 16,-2-3-48-16,-1 0-69 0,-1 0-76 0</inkml:trace>
  <inkml:trace contextRef="#ctx0" brushRef="#br0" timeOffset="47880.37">17066 9115 570 0,'0'0'32'0,"0"0"2"15,0 0-1-15,0 0-6 0,0 0-5 16,0 0-6-16,0 0-2 0,0 0 0 15,0 0-2-15,19-6 0 0,-10 21-1 0,4 6-2 16,0 5 1-16,-3 4-7 0,3 2 4 16,-5 0-7-16,1-1 0 0,-1-3 1 15,-2-1-2-15,0-4 0 0,0 0-4 16,-1-7-4-16,-1-1-10 0,-1-4-12 16,2-1-19-16,1 4-28 0,-3-5-44 0,2-2-86 15,0-5-50-15</inkml:trace>
  <inkml:trace contextRef="#ctx0" brushRef="#br0" timeOffset="48097.112">17403 9175 562 0,'0'0'16'0,"0"0"1"0,0 0 8 16,0 0 6-16,0 0 0 0,0 0-3 15,0 0-4-15,0 0-8 0,0 0-2 0,0 0-5 16,25 106-4-16,-18-77-1 0,2 3-1 15,1 0-1-15,-2-1 0 0,0-4 1 16,0-2-5-16,-2-8 2 0,-3-7-4 16,-2-4-3-16,-1-2-9 0,2 2-11 15,-2 1-21-15,1-1-43 0,-1-6-77 16,0 0-107-16</inkml:trace>
  <inkml:trace contextRef="#ctx0" brushRef="#br0" timeOffset="48260.526">17008 9180 548 0,'0'0'3'0,"0"0"2"0,0 0 9 15,86-42 4-15,-46 31 0 0,9 2-1 16,6 0-5-16,3-3-4 0,6 2-5 0,1-3-3 16,3-3-4-16,-3 0-20 15,-3-3-41-15,-4 2-72 0,-8-4-122 16</inkml:trace>
  <inkml:trace contextRef="#ctx0" brushRef="#br0" timeOffset="48643.045">18298 7974 512 0,'0'0'44'0,"0"0"-2"0,-88-22-6 0,58 22-10 16,2 0-8-16,3 9-6 0,1 7-2 15,1 6 0-15,3 7-3 0,4 7 2 16,0 6-1-16,4 10 1 0,2 2-3 16,3 7 2-16,4 4-5 0,3 0 4 15,0 3 0-15,6 2-4 0,2 3 2 0,3 1-5 16,1 5 1-16,2-1 2 15,0 0 0-15,2 0 1 0,-1-2 3 16,0-5-4-16,-3-4 4 0,2-5-3 16,-3 0 1-16,-3-5 4 0,2-1-3 0,-4-3 2 15,-2-1-5-15,-2-5 1 0,-2-5-3 16,0-5 3-16,-6-7-3 0,-3-6 2 16,-4-3-3-16,-3-5 0 0,-2-6-6 15,-5-5-11-15,-2-5-20 0,-1 0-45 16,-2-12-130-16,2-7-97 0</inkml:trace>
  <inkml:trace contextRef="#ctx0" brushRef="#br0" timeOffset="48971.465">17107 10658 772 0,'0'0'-12'0,"0"0"2"0,0 0 9 16,87-31 1-16,-47 23 0 0,3-1 0 16,1 0-1-16,2-2-6 0,2 2-17 15,1 0-33-15,0 1-72 0,-1 4-122 16,-1-2-19-16</inkml:trace>
  <inkml:trace contextRef="#ctx0" brushRef="#br0" timeOffset="49414.453">17918 10414 567 0,'0'0'21'0,"0"0"9"0,0 0 6 16,-97-1-1-16,75 8-11 0,4 2-7 16,0 4-8-16,7-1-3 0,2 3-1 15,3 3 1-15,0 4 3 0,3 2-6 16,2 0 3-16,1 2-8 0,0-4 2 0,0 0-1 15,7-3-1-15,2 0 0 0,1-2-2 16,4-4 1-16,3-1-2 0,-5-5 2 16,3-3 3-16,4-4 0 0,2-5 4 15,7-8-3-15,-2-5 1 0,6-6 0 16,-2-1 0-16,2-4 2 0,-2-1-4 16,-1-2 6-16,2 1-6 0,-2 1 3 15,1 3 1-15,0 0 0 0,2 5 4 16,0 4-4-16,-2 3 1 0,-2 5 0 15,-2 6-1-15,-5 4-1 0,-3 0 1 0,-1 4 1 16,-4 9 0-16,-2 3 2 0,-3 3-1 16,-4 2 1-16,-4 2 0 0,0 1 1 15,-10 2 2-15,-9 1-6 0,-4 2 2 16,-7-2-5-16,-3-3 1 0,-5-4 1 16,2-5 0-16,-2-3-2 0,3-8 2 0,1-4-2 15,2-4-2-15,3-9-2 0,6-5-7 16,0-8-8-16,3-4-21 0,6-5-34 15,4-4-165-15,3 1-77 16</inkml:trace>
  <inkml:trace contextRef="#ctx0" brushRef="#br0" timeOffset="50275.559">18233 7061 553 0,'0'0'45'16,"0"0"-1"-16,0 0-7 0,-100-53-10 0,73 48-7 16,1 4-6-16,0 1-3 0,5 6-6 15,1 4 0-15,3 6-4 0,2 2 0 16,5 3 0-16,2 3-1 0,3 3 0 16,2 0 1-16,3 0 1 0,0 1-4 15,3-5 5-15,3 0-6 0,1-6 2 0,-1-3 1 16,0-5 1-16,0-2 0 0,1 0 1 15,3-4 1-15,5-3 1 0,2 0 0 16,5-10 0-16,1-6-1 0,3-4 0 16,0-5 0-16,1-2-5 0,1-2 4 15,0 1-4-15,0 1 4 0,0 0-2 16,-1 4 0-16,-1 1 0 0,-3 4 0 16,0 4 0-16,-7 5-2 0,0 3 1 15,-4 3-1-15,0 3 2 0,5 0 0 16,-3 6 0-16,5 5 0 0,-6 2 2 0,0 4-1 15,-6 0-1-15,-1-4 2 0,-4 2-2 16,-2 3 2-16,0 2 5 0,-9 5-3 16,-3-4 6-16,-4-3-6 0,-3-3 5 15,-2-4 0-15,-2-5 1 0,-3-2 1 16,-2-4-4-16,-1 0-2 0,2-11-1 16,-2-3-1-16,1-3-6 0,4 1 2 15,4-1-11-15,5 0-6 0,4 1-18 16,5 2-49-16,3 0-168 0,3 1-61 15</inkml:trace>
  <inkml:trace contextRef="#ctx0" brushRef="#br0" timeOffset="51278.374">19063 8500 619 0,'0'0'34'16,"0"0"-1"-16,0 0 3 0,0 0-6 15,0 0-4-15,0 0-9 0,0 0-7 16,0 0-4-16,0 0 0 0,-16-7 5 0,16 28-3 15,0 11 6-15,0 4-6 0,0 5-5 16,4 3 3-16,-1 2-4 0,2 1 2 16,1-1-3-16,-2 0 2 0,2-2-3 15,-3-2 3-15,1-6-3 0,-1-6 0 16,-2-7 0-16,-1-3-1 0,2-7-2 0,-2-6-1 16,0 0-3-16,0-7-4 15,0 0-4-15,0 0-7 0,0 1-19 16,0-1-37-16,0 0-63 0,0-7-117 15,0-13-24-15</inkml:trace>
  <inkml:trace contextRef="#ctx0" brushRef="#br0" timeOffset="51472.436">19004 8555 633 0,'0'0'17'0,"0"0"5"0,0 0-3 16,0 0 2-16,0 0-7 0,0 0-4 15,0 0 0-15,84-85-2 0,-51 76-2 16,5 2-1-16,-1 3-3 0,4 3-2 16,-4-1-1-16,-3 2-4 0,-4 0-9 15,-4 4-21-15,-11 3-40 0,-3 0-60 16,-6-1-138-16</inkml:trace>
  <inkml:trace contextRef="#ctx0" brushRef="#br0" timeOffset="51641.477">19117 8758 576 0,'0'0'1'0,"0"0"12"15,0 0 5-15,0 0 1 0,0 0-1 16,76-9-3-16,-45 2-6 0,4 0-4 16,5-3-4-16,0 0-7 0,1 0-18 15,2 2-31-15,-4-1-64 0,0 0-86 16,-4-2-51-16</inkml:trace>
  <inkml:trace contextRef="#ctx0" brushRef="#br0" timeOffset="51895.873">19840 8339 543 0,'0'0'24'15,"0"0"5"-15,0 0 3 0,0 0-3 16,0 0-5-16,-81-12-7 0,59 24 0 15,2 8-4-15,4 4 1 0,-1 7-5 0,3 5 2 16,2 5-1-16,3 8-4 0,1 2 2 16,4 4-4-16,3 2-2 0,1-2-1 15,0 1-1-15,8-3 2 0,3-4-3 16,3-7 3-16,1-4-4 0,2-7-2 16,2-5-5-16,1-7-4 0,3-4-15 0,-3-5-19 15,3-4-36-15,3-6-55 0,0 0-69 16,2-11-51-16</inkml:trace>
  <inkml:trace contextRef="#ctx0" brushRef="#br0" timeOffset="52339.46">20035 8637 462 0,'0'0'67'0,"0"0"-10"0,0 0-16 0,0 0-14 16,0 0-10-16,0 0-6 0,0 0 1 15,0 0 2-15,0 0-2 0,-15 0-1 16,14 10-3-16,0 6-1 0,1 5-1 16,0-2-1-16,1 9 0 0,3-5-1 15,2-3-2-15,3-3 1 0,-5-4-2 16,3-1 0-16,-1-6-1 0,2 0 1 16,0 1 0-16,-4-6 1 0,7 0 0 15,1-1 0-15,3-5-2 0,4-4 0 16,-8 0 0-16,-2 0-1 0,-2 3 1 0,-5 1 1 15,0 2 0-15,-2 3 0 0,0 0-1 16,0-1-3-16,2 1-1 0,-2 0-2 16,1-1 1-16,-1 1 3 0,3 0 1 15,0 1 2-15,3 8-1 0,3 3 0 16,-2-4 1-16,3 1 0 0,3-2 0 16,-3-3 3-16,6-1 0 0,1-3 1 15,0 0 1-15,3-6 2 0,-5-5-2 16,-3-1-1-16,-2-4 1 0,-4 6-2 15,0-5 0-15,-3-2-2 0,-3-1-2 0,0-5-2 16,0 2-2-16,-3 1-4 0,-3 5-5 16,0-2-10-16,-1 1-14 0,0 1-25 15,-3-5-50-15,4 6-83 0,-1-3-74 16</inkml:trace>
  <inkml:trace contextRef="#ctx0" brushRef="#br0" timeOffset="52579.051">20383 8335 583 0,'0'0'18'16,"0"0"5"-16,0 0 4 0,0 0 1 15,0 0-2-15,0 0-3 0,0 0-4 16,97 36-4-16,-72-12-2 0,1 3-2 16,-3 5 1-16,0 4 1 0,-4 2-7 15,-4 2 2-15,-3 2-7 0,-6 2 0 0,-4-1 0 16,-2-1-1-16,0-2 1 0,-6-3-4 15,-7-4 2-15,1-4-2 16,-3-3 0-16,0-4-10 0,-1-5-7 16,6-6-17-16,1-2-29 0,3-3-49 0,2-2-100 15,3-2-62-15</inkml:trace>
  <inkml:trace contextRef="#ctx0" brushRef="#br0" timeOffset="52951.577">20888 8714 477 0,'0'0'29'0,"0"0"20"16,0 0 7-16,0 0-3 0,0 0-19 16,0 0-13-16,88-11-13 0,-63 1-4 15,-1-2-1-15,-2-1-1 0,-3 0 0 16,-2-1 0-16,-8 4-3 0,-2-4 1 15,-4 7 0-15,-3-6-2 0,0-2 0 0,-7 0 1 16,-5-2-2-16,-4 5 4 0,0 3-4 16,1 3 5-16,-3 3 2 0,-1 3-1 15,-1 2 4-15,-4 8-6 0,3 5 2 16,1 5 1-16,4 3 2 0,2 2 1 16,1 5-1-16,1 1 0 0,5 3-2 0,1 3 1 15,5 1-2-15,1 0 0 0,3-1-1 16,7-4 0-16,6-4 1 15,3-6 0-15,5-5 0 0,6-6-1 16,5-4-3-16,5-6-5 0,1-2-13 0,3-4-21 16,0-8-50-16,0-2-133 0,-5-6-73 15</inkml:trace>
  <inkml:trace contextRef="#ctx0" brushRef="#br0" timeOffset="53499.903">21480 7942 658 0,'0'0'30'0,"0"0"-2"16,0 0-6-16,0 0-8 0,0 0-7 16,0 0-3-16,0 0-2 0,0 0 0 15,0 0 2-15,0 0 1 0,-8 32 0 16,11 0 0-16,2 0 1 0,-1 2-1 16,-1 0-1-16,0 3 2 0,-2 0-1 0,1-1 1 15,-1-1-2-15,-1 0 1 0,1-4-2 16,-1-9 0-16,0-2-2 0,0-6 0 15,0-1-1-15,0 1 0 16,0-8 0-16,0 0 1 0,0-6 0 0,0 5 1 16,0 0 1-16,-1-2 0 0,1 3-1 15,-7-6-2-15,-6 0-4 0,-5-2-4 16,-8-5-6-16,-1-6-9 0,-1-3-9 16,0-1-16-16,-3-6-33 0,2-3-56 15,3-6-139-15</inkml:trace>
  <inkml:trace contextRef="#ctx0" brushRef="#br0" timeOffset="53661.032">21393 7768 682 0,'0'0'4'0,"0"0"5"16,0 0 4-16,0 0-3 0,0 0-4 15,0 0-7-15,0 0-7 0,0 0-12 16,0 0-14-16,8-18-18 0,-6 18-33 0,5 1-41 15,3 11-89-15</inkml:trace>
  <inkml:trace contextRef="#ctx0" brushRef="#br0" timeOffset="54235.522">21785 7967 457 0,'0'0'61'0,"0"0"-7"16,0 0-9-16,0 0-11 0,0 0-9 16,0 0-8-16,0 0-8 0,0 0-1 0,0 0-4 15,0 0-1-15,-16-39 1 0,10 46 2 16,-3 5 0-16,-1 8 0 15,4 2-1-15,2 2-1 0,2 1 1 16,1 4-2-16,1-1 0 0,0-1 0 0,1 1 0 16,4-3 0-16,2-1 0 0,2-4-1 15,4-1 0-15,-1-4 0 0,-4-7 1 16,7-1 0-16,1-5 0 0,-1-2 1 16,7-3-1-16,-4-6 1 0,-3-4 0 15,-2-3 0-15,0 0-1 0,-6 4 0 0,-2-2-1 16,-1 5-1-16,-2-1-1 0,1-3 0 15,-2 8 1-15,1 0 0 16,-2 5-1-16,0-2-3 0,0 2-2 0,0-1-2 16,0 1-1-16,0-1 2 0,0 1 3 15,3 0 1-15,3 7 2 0,3 5-1 16,3 2 2-16,1-1 0 0,-4-4 1 16,2-2 2-16,-1-4 0 0,2-3 2 15,5 0 1-15,-4-6 0 0,4-7 0 16,-3 0 0-16,-6-3-1 0,2-4 1 0,-4 3-3 15,-2-3 0-15,-1 5-3 0,-1-2 1 16,-1 0-2-16,1 6 0 0,-2-8 0 16,1 7-1-16,-1-1-3 0,0 2-1 15,0 4-7-15,0 2-8 0,0 5-12 16,0-5-19-16,2 0-31 0,-2-1-75 16,4-2-121-16</inkml:trace>
  <inkml:trace contextRef="#ctx0" brushRef="#br0" timeOffset="54558.934">22425 7763 561 0,'0'0'42'0,"0"0"7"0,0 0-5 0,0 0-11 15,0 0-13-15,0 0-8 0,0 0-4 16,0 0 1-16,0 0 0 0,-7 8 4 15,7 17 2-15,0 7-5 16,0 0 1-16,3 1-6 0,0 1 1 0,1-3-1 16,1 3-1-16,2-3 1 0,-2 0-2 15,1-4 0-15,0 1-1 0,2-6 2 16,0 1-3-16,1-3 1 0,-1-2-2 16,2-3-1-16,1 0 1 0,-4-6 0 15,4 2 0-15,-1-3-1 0,-2-3 0 0,-1 0 0 16,3-2-5-16,-4-3-7 0,4 0-14 15,1-5-17-15,-3-11-21 16,-2-5-33-16,-6-5-48 0,0 0-58 16,-11-2-48-16</inkml:trace>
  <inkml:trace contextRef="#ctx0" brushRef="#br0" timeOffset="54659.378">22470 8006 500 0,'0'0'43'0,"0"0"-10"15,0 0-11-15,0 0-10 0,0 0-8 16,0 0-7-16,0 0-18 0,87-9-64 0,-45 9-151 15,-5 0-26-15</inkml:trace>
  <inkml:trace contextRef="#ctx0" brushRef="#br0" timeOffset="55479.409">23401 8571 462 0,'0'0'39'0,"0"0"10"0,0 0-4 0,0 0-2 15,-59-83-12-15,45 76-9 0,5 2-7 16,-3 3-6-16,-5 2-4 0,1 3-2 16,-4 10 3-16,1 5-6 0,5 5 5 15,0 2-5-15,3 2 2 0,4 0 1 16,2 0-1-16,4-1 1 0,1-3-2 0,1-3 1 15,8-3 0-15,1-1-1 0,3-8 1 16,-1 0 0-16,4-5-1 0,0-3 0 16,2 0-3-16,7-8-2 0,-6-5 0 15,0-4-1-15,-3-4 2 0,-2-5 0 16,-4-1 3-16,-2-5 0 0,-2-3-1 16,-1-3 5-16,-2-3-4 0,-2-3 5 15,1-3-1-15,-1-3 0 0,-1-2 4 16,2 0 2-16,-2 4 5 0,1 2 3 15,-1 6 1-15,2 5-2 0,-2 10-3 0,0 2-2 16,1 11-2-16,-1 5-2 0,0 1-2 16,0 6-2-16,0-2-3 0,0 2-2 15,0-1 0-15,0 0-2 0,0 1 2 16,0 0 1-16,0 13 0 0,-3 11 1 16,0 9-2-16,2 9 2 0,-1 2-1 0,2 4 1 15,0 0-1-15,2 3 0 0,1-3-1 16,0-1 2-16,1 0 1 15,0-4-2-15,2-2 1 0,0-3-2 16,0-1-3-16,-2-4-1 0,2-3-7 0,-1-3-6 16,0-1-4-16,-1-9-3 0,-1 0-8 15,0-6-6-15,0-3-21 0,0 3-17 16,-2-8-33-16,2 2-61 0,-3-5-72 16</inkml:trace>
  <inkml:trace contextRef="#ctx0" brushRef="#br0" timeOffset="55992.024">23702 8491 427 0,'0'0'60'0,"0"0"1"16,0 0-11-16,0 0-8 0,0 0-10 15,0 0-9-15,0 0-6 0,0 0-6 16,0 0-4-16,0 0-1 0,-20-53 0 0,16 59 1 15,-1 8 0-15,-2 4 0 0,6 5 1 16,-1 1-6-16,2 2 5 0,0-1-6 16,6 1 0-16,0-1 1 0,1-3-2 15,0-2 0-15,2-3 1 0,1-2-1 16,-3-4 0-16,3-4 2 0,-3-1 1 16,-2-4-1-16,5-1-1 0,2-1 0 15,3-3 0-15,6-6 0 0,-8-5 1 16,-1 0-1-16,-1-5 0 0,-4 1-1 15,-1-3 1-15,-2 6-1 0,-1-1 2 0,0 5 1 16,-3 4-1-16,1 1-1 0,-1 6 0 16,0-2-2-16,0 2-2 0,0 0-2 15,2-3 1-15,-2 3-1 0,1 0 5 16,4 3-2-16,3 8 1 0,3 3 1 16,3 0 0-16,1-4 1 0,2 1 1 0,-6-5-1 15,4-2 1-15,-5 0 1 0,0-4 3 16,4 0 2-16,0-8 3 15,1-4 0-15,-4-3 0 0,-3-5 0 16,-1-3-6-16,-4-3 3 0,-1 0-8 0,-2 1 4 16,0-1-3-16,0 8-1 0,0-1 1 15,0 9-2-15,0 3-2 0,-2-4-4 16,2 5-16-16,-1 0-24 0,1 2-73 16,0 4-162-16,-3 0-26 0</inkml:trace>
  <inkml:trace contextRef="#ctx0" brushRef="#br0" timeOffset="61345.026">24855 8620 368 0,'0'0'12'16,"0"0"-1"-16,0 0 9 0,0 0 7 16,0 0 5-16,0 0 4 0,100-42-3 15,-59 28-5-15,3 0-5 0,3-1-12 16,-3 3-2-16,-2-1-8 0,-3 4 1 15,-6 1-2-15,-4 5 0 0,-10-1 0 0,-2 4-2 16,-8-3-1-16,-5 2-3 0,2 1-2 16,-6 0-6-16,0-1-8 0,0 1-13 15,3 0-22-15,4 0-28 0,-1 0-29 16,4 0-71-16</inkml:trace>
  <inkml:trace contextRef="#ctx0" brushRef="#br0" timeOffset="61680.162">25935 8095 421 0,'0'0'48'0,"0"0"-1"0,0 0 0 0,0 0-6 16,0 0-9-16,0 0-15 0,0 0-10 15,0 0-7-15,0 0 0 0,1-31 0 16,-1 46 4-16,2 10 1 0,-2 9-2 16,1 6 1-16,-1 1-2 0,0 1 0 15,0 0-1-15,0-3 2 0,0-2-2 16,0-6 1-16,0-2-1 0,0-3 1 16,0-8 3-16,2 2-5 0,-2-1 5 15,1-8-6-15,-1 2 0 0,2-8-1 16,-2 0-1-16,0 0-5 0,0-1-6 0,1 2-7 15,-1-6-14-15,0 0-26 0,0 0-50 16,0 0-66-16,0-10-59 0</inkml:trace>
  <inkml:trace contextRef="#ctx0" brushRef="#br0" timeOffset="62406.462">25708 8104 169 0,'0'0'52'16,"0"0"-6"-16,0 0-8 0,0 0-13 16,0 0-15-16,0 0-8 0,0 0-1 0,0 0 1 15,0 0 3-15,0 0 3 0,-12-5 4 16,12 5 0-16,0 0 5 0,0 0 1 15,0 0 3-15,2 0 0 16,-1 0-2-16,2 0-2 0,-2 0 2 0,1 0-3 16,-1 0 0-16,1 0-1 0,-2 0-1 15,1 0-3-15,-1 0-3 0,2 0-2 16,-2 0-4-16,1 0-1 0,-1 0-1 16,2 0-1-16,-2 0 0 0,1 0 1 15,1 0 0-15,-1 0 0 0,1 0 0 0,-1 0-1 16,0 0 2-16,1 0-1 0,-1 0 1 15,1 0 1-15,-1 0 1 0,1 0 0 16,0 0-1-16,0 0 1 16,-1 0-1-16,1 0 1 0,-1 0-2 0,1 0-1 15,-1 0 0-15,1 0-1 0,-1 0 1 16,0 0 0-16,1 0-1 0,-2 0 0 16,1 0 1-16,-1 0-1 0,2 0 1 15,-2 0 1-15,1 0-1 0,-1 0 0 16,2-3 1-16,-2 3 1 0,1 0-1 0,-1 0 1 15,0 0 1-15,2 0-3 0,-2 0 2 16,0 0 1-16,0 0-2 0,1 0 1 16,-1 0-1-16,0 0 0 0,0 0 0 15,0 0-1-15,0 0-1 0,0 0 0 16,0 0 0-16,0 0 1 0,0 0-1 0,0 0 1 16,0 0 0-16,0 0-1 15,2 0 2-15,-2 0-1 0,0 0 0 16,0 0 0-16,0 0 0 0,0 0 0 15,0 0-1-15,0 0 0 0,0 0-3 0,0 0-2 16,0 0-4-16,0 0-8 0,0 0-11 16,0 0-5-16,0 0-7 0,0 0-2 15,0 0-2-15,0 0 6 0,0 0 4 16,0 0 13-16,0 0 13 0,1 0 4 16,2 0 4-16,-2 0 3 0,1 0 0 0,-1 0 1 15,-1 0 0-15,1 0-2 0,-1 0-6 16,2 0-14-16,-2 0-35 15,0 0-64-15</inkml:trace>
  <inkml:trace contextRef="#ctx0" brushRef="#br0" timeOffset="62938.985">25665 8111 288 0,'0'0'48'0,"0"0"-1"0,0 0-5 15,0 0-5-15,0 0-10 0,0 0-9 16,0 0-6-16,0 0-2 0,0 0 1 15,0 0 4-15,9-12 1 0,25 9-2 0,5 0-4 16,6 0-1-16,4 0 0 0,3-1 1 16,3-2 1-16,-3 1-1 0,-1 0-2 15,-5-2-2-15,-6 2-1 0,-6 2-3 16,-14 2-1-16,-6-1 0 0,-8 2 0 16,-6 0 1-16,0 0-1 0,0 0 0 0,2 0 0 15,-1 0-1-15,1 0 0 16,-1 0-2-16,1 0-2 0,-1 0-5 0,0 0-6 15,1 0-8-15,0 0-8 0,3 0-12 16,-2 5-16-16,-2 5-21 0,1 7-20 16,-2 1-56-16</inkml:trace>
  <inkml:trace contextRef="#ctx0" brushRef="#br0" timeOffset="63236.312">25796 8642 457 0,'0'0'26'0,"0"0"6"0,0 0 4 0,0 0 3 15,0 0-2-15,0 0-8 0,0 0-2 16,0 0-9-16,0 0-3 0,83 0-4 16,-39-5-3-16,4-1-3 0,1-2 0 15,2 0-2-15,-5 1-2 0,-4 2 0 16,-3-1 0-16,-6 5-2 0,-11 0 0 0,-2 1 0 15,-7 0-1-15,-7 0 1 0,4 0-2 16,-5 0 0-16,-1 0-1 0,7 0-2 16,-6 1-1-16,-1 0-3 0,6 2-7 15,-3 0-7-15,4-1-14 0,0 1-12 16,-6-1-16-16,7-2-21 0,-4 0-23 16,5 0-47-16</inkml:trace>
  <inkml:trace contextRef="#ctx0" brushRef="#br0" timeOffset="63710.307">26904 8072 472 0,'0'0'39'16,"0"0"-4"-16,0 0-2 0,0 0-4 0,0 0-10 15,0 0-6-15,0 0-9 16,0 0-5-16,0 0-1 0,0 0 0 0,-22-17 0 16,-2 23 2-16,-1 4 0 0,2-2 0 15,-2 0 0-15,1 1 1 0,1-1-1 16,1-2 1-16,7-3 0 0,-2 0-1 16,7 0 1-16,0-1 1 0,-2-1-1 15,8-1 1-15,0 1-1 0,4-1 0 0,-2 0-1 16,2 0 0-16,-1 0 0 0,-1 2-1 15,1-2 0-15,-1 0 0 0,-1 4 1 16,0 2 0-16,0 2 1 0,2 7 1 16,1 4 2-16,0 4-1 0,3 2 3 15,3 1 0-15,1 1 1 0,0 2 0 16,2 0 0-16,0 0 0 0,-1-2 0 16,1 3-3-16,1-3 3 0,-3-2 0 15,2 2-4-15,-3-3 3 0,-1-5-5 16,0-2 0-16,-4-7-1 0,1 1 0 0,1 0 1 15,-3-7-1-15,1 2-1 0,-1-1 0 16,2 0-3-16,-2-1-3 0,1 2-8 16,-1-6-16-16,0 0-21 0,0 0-36 15,0 2-32-15,2-2-92 0</inkml:trace>
  <inkml:trace contextRef="#ctx0" brushRef="#br0" timeOffset="63892.183">26609 8497 528 0,'0'0'22'0,"0"0"-2"0,0 0 4 16,0 0-3-16,0 0-1 0,0 0-4 15,0 0-6-15,0 0-2 0,97-65-4 16,-67 58-2-16,5 1-2 0,0 1-1 16,0 0-3-16,0 2-12 0,-2-2-18 0,-1 4-28 15,-4-2-46-15,-2 1-65 0,-3-2-60 16</inkml:trace>
  <inkml:trace contextRef="#ctx0" brushRef="#br0" timeOffset="64157.528">27457 8135 442 0,'0'0'20'0,"0"0"6"0,0 0 9 16,0 0 0-16,0 0-5 0,0 0-6 15,0 0-5-15,0 0-2 0,0 0 1 16,0 0-4-16,-15 78 0 16,15-46-6-16,0 1 2 0,0-1-4 0,0-1 0 15,0-4-3-15,0-8 0 0,1 0-1 16,-1-7-1-16,0-6 0 0,2 5-1 16,-2-5-3-16,0-1 1 0,1 0-4 15,-1-5-5-15,0 0-8 0,0 0-13 16,0 3-26-16,2-3-47 0,-2 0-60 0,0 0-82 15</inkml:trace>
  <inkml:trace contextRef="#ctx0" brushRef="#br0" timeOffset="64364.03">27102 8168 455 0,'0'0'22'0,"0"0"13"0,0 0 8 16,0 0 0-16,106-40-7 0,-54 28-10 15,8-1-5-15,5-1-4 0,2 0-2 0,-1 2-2 16,-4 1-5-16,-6 2-2 0,-7 2-1 16,-12 2-4-16,-11 0 0 0,-12 4-1 15,-8 1-3-15,-6 0-2 0,0 0-10 16,0-2-16-16,0 2-28 0,-1 0-33 16,-15 0-69-16,-4 2-95 0</inkml:trace>
  <inkml:trace contextRef="#ctx0" brushRef="#br0" timeOffset="102830.98">28438 704 537 0,'0'0'38'0,"0"0"-5"16,0 0-12-16,0 0-9 0,0 0-5 15,0 0 0-15,0 0 4 0,0 0 3 16,-6 39 0-16,5 2 0 0,1 6-2 16,-2 9-2-16,2 2-1 0,0 4-1 15,0 4 4-15,0-1-4 0,0-2-2 16,0-4-3-16,0-5-4 0,3-3-2 15,0-6 1-15,4 0-1 0,1-6-2 0,0 3-2 16,3-3-7-16,0-4-9 0,-1-3-22 16,0-4-21-16,3-4-46 0,-4-9-38 15,1 0-67-15</inkml:trace>
  <inkml:trace contextRef="#ctx0" brushRef="#br0" timeOffset="103144.401">28827 1120 424 0,'0'0'28'0,"0"0"15"15,0 0 0-15,0 0-7 0,-45 97-8 16,37-62-12-16,2 0-5 0,4 1-3 16,2-4-4-16,2-2-1 0,7-1-1 15,5-4 1-15,2-4 0 0,3-6 3 0,4-3 2 16,-1-8 1-16,2-4 2 0,2 0 0 15,0-8 1-15,-1-5-2 0,-3-2-1 16,-1-3 0-16,-4-2-2 16,-4-3 1-16,-5-2-4 0,-3-2 1 0,-5-2-2 15,0 0-2-15,-4-2 1 0,-5 3-3 16,-1 1-10-16,-4 3 2 0,1 3-5 16,-3 5-6-16,4 5 1 0,-1 5-19 15,3 3-9-15,-1 3-21 0,-4 0-23 16,8 9-28-16,0 9-42 0</inkml:trace>
  <inkml:trace contextRef="#ctx0" brushRef="#br0">29387 1106 417 0,'0'0'48'0,"0"0"-8"15,0 0-6-15,0 0-9 0,0 0-4 0,0 0-7 16,-88 13-4-16,73 10-2 0,1 2 2 16,2 2-3-16,0-1 0 0,2-1-3 15,5-1-4-15,3-2 0 0,2 0-1 16,3-5 0-16,8-4-3 0,4-3-1 16,-3-3 3-16,3-5-2 0,2-2 5 0,1 0 3 15,4-10-2-15,-5-4 0 0,1-1 2 16,-5-7 0-16,-2-1 2 0,-2-3 0 15,-2 0 3-15,-1 2 0 16,-3 7-4-16,1-1 1 0,-3 7 1 0,-1 6-1 16,2-2 4-16,-2 7-1 0,0-1-5 15,0 1-3-15,0-1-1 0,0-2 0 16,0 3-2-16,4 0 3 0,2 5 3 16,3 10 1-16,2 4 0 0,-2 5-2 15,1 3-4-15,0 3 1 0,-1 2 0 0,1 2 1 16,-1 1-1-16,-1 2 0 15,-2-1 1-15,0 0 1 0,-3 4 0 16,0-1-1-16,-3 1 2 0,0-2-1 16</inkml:trace>
  <inkml:trace contextRef="#ctx0" brushRef="#br0" timeOffset="104333.783">29839 1169 723 0,'0'0'14'0,"0"0"9"16,0 0-13-16,0 0-7 0,0 0-8 16,0 0-8-16,0 0-34 0,0 0-66 15,0 0-187-15</inkml:trace>
  <inkml:trace contextRef="#ctx0" brushRef="#br0" timeOffset="106492.112">29547 1026 100 0,'0'0'32'15,"0"0"3"-15,0 0 3 0,0 0 6 16,0 0 4-16,0 0-2 0,0 0-1 16,0 0-4-16,0 0-8 0,0 0-5 15,-8-71-3-15,6 69-7 0,1 1 0 0,-1 1-5 16,1-3 1-16,-1 3 0 0,-4 0-2 15,2 0 3-15,-4 4-5 0,-3 6-1 16,6 5-2-16,-1 4-2 0,0 1 0 16,5 7 0-16,-1 0 1 0,2 2-1 15,0 1 0-15,3 4 4 0,4 3-3 16,-1 0 1-16,1 6 0 0,-1-1-3 16,0-3-1-16,1 3-1 0,-3-3-1 15,2 2 0-15,-1 1 0 0,-1 1 0 16,-1-2 0-16,2 0-1 0,1-3 0 0,0-1 0 15,-2-4 0-15,2-1-1 0,-1-2 13 16,-1-2-1-16,-1-1 0 0,-2-1 1 16,-1-4-12-16,0 1 2 0,0-3-1 15,-7-2 1-15,0 0 0 0,-2 0-1 16,0-1 1-16,-3-2-1 0,0-1 1 16,-4-2-1-16,0 0 1 0,-3-5 1 15,0 0 3-15,4-4-3 0,-4-1-1 16,-2-2 0-16,-2-4-1 0,-4-6 1 15,1-4 0-15,4-6 0 0,0-2 1 0,4-5 0 16,5 1 0-16,4-5-2 0,2 2-7 16,5 0-4-16,2 1-4 0,5 4 4 15,6 1 8-15,4 2 2 0,5 2 1 16,3-1 0-16,4 3-1 0,4-2 0 16,1 1 2-16,2 0-2 0,4-2 0 0,1 2 1 15,1 1 0-15,1-2 1 16,0 5 0-16,-4 0-1 0,-1 0-1 15,-6 5-1-15,-10 2 2 0,-3 3-1 16,-7 0 0-16,-6 2-1 0,1 2 0 0,-5 0 0 16,0 0-1-16,0 0-2 0,1-1-4 15,1 1-6-15,0 0-7 0,-2-2-14 16,3-2-17-16,0-1-30 0,-1 1-33 16,3-3-58-16,0 6-69 0</inkml:trace>
  <inkml:trace contextRef="#ctx0" brushRef="#br0" timeOffset="107778.341">28947 1074 160 0,'0'0'58'0,"0"0"-2"0,0 0-3 16,0 0-14-16,44-81-6 0,-35 71-7 15,-1 5-2-15,-1-2 0 0,2 3-2 0,1-1 0 16,-1 2-6-16,-5 2-4 0,7 1-1 15,0 0-5-15,3 1 0 0,6 7 0 16,-5 0-1-16,-2 5 2 0,-2 2-1 16,-1 2 0-16,-1 2-1 0,-3 1 3 15,-2 2 0-15,-1 2 0 0,-3 1 3 16,0 1 1-16,0-1 1 0,-6 5-3 16,-2-1-3-16,-4 0-3 0,1 0-1 15,-1-1 1-15,-4-2-2 0,1-4 1 16,0-3-1-16,-1-2 2 0,0-3 0 0,4-5 3 15,-2-3 0-15,4-3 1 0,-3-3 0 16,-8 0-1-16,1-3 0 0,-4-10 2 16,3-2-3-16,1-4 1 15,4-7 2-15,0-5-3 0,6-3 0 0,3-6-3 16,3-1-16-16,4 0 6 0,0 0-1 16,11 5-1-16,1 4 10 0,4 4-10 15,1 1-6-15,5 5-13 0,2 0-16 16,2 4-26-16,-7 6-34 0,3 4-77 15,-6 8-81-15</inkml:trace>
  <inkml:trace contextRef="#ctx0" brushRef="#br0" timeOffset="109175.277">29455 839 149 0,'0'0'31'0,"0"0"-2"0,0 0 2 16,0 0 0-16,0 0-5 0,-77-15-3 0,60 15-6 15,4 9-4-15,-2 3-3 0,-2 6 0 16,1 2-1-16,3 4 0 15,0 4 0-15,0-1-1 0,3 2 0 16,-2 1 0-16,4-2 0 0,2 1 1 0,1-8 1 16,2-1 0-16,3-7 5 0,0-1 1 15,2 3 0-15,1-5-2 0,6 2-5 16,-4-6 2-16,5-5 1 0,1 2-1 16,0-3 0-16,6 0-4 0,1-10-7 15,4-7-2-15,-4-4-2 0,-2-1 1 16,0 0 5-16,-4-1 0 0,1 2 2 0,-5-2-1 15,0 1 2-15,-4 7-2 0,1-1 1 16,-4 4 0-16,3 0-1 16,-3-2 0-16,1 2 2 0,1 0-2 0,-3 7 1 15,1-6 2-15,1 7 0 0,-2-2 1 16,1 2-1-16,-1 4 0 0,0-2-1 16,0 2-1-16,0-2 0 0,2 0-3 15,-2 1-1-15,0-1-1 0,0 2 1 16,1 0 0-16,-1 0 0 0,2 0 1 0,1 0 2 15,1 7-2-15,3 5 1 0,0 6 2 16,0 3-2-16,-1 4 1 0,2 2-1 16,0 2 1-16,1 3-1 0,0 4 2 15,-1-2 3-15,1-1 0 0,-2-1 0 16,0 0-3-16,3 0-4 0,-1-2 1 0,0-2 0 16,-2 1-1-16,2-3 1 15,-2-2-2-15,0 2 1 0,1-2-1 16,0 1 1-16,-2-1 0 0,0 2 1 15,0 0-2-15,-4 1 1 0,1-1-1 0,0 0 1 16,-2 0-1-16,-1 1 1 0,0-1-1 16,0 1 1-16,0-1 0 0,0 0 1 15,0-1 0-15,2 1-2 0,-1 2 12 16,1-2 0-16,1-1-1 0,0-1 0 16,-2-7-10-16,2 0 0 0,-1-5 1 0,-1-1-1 15,0 1 0-15,-1 0 1 16,2 0-2-16,-2 1 2 0,0-2-2 0,0 1 1 15,-2 5 1-15,0-6 0 16,-4 3 0-16,1-4 1 0,-1-2-1 0,-1 1 2 16,0-4 0-16,0 2 0 0,-2-2 0 15,-1-1 0-15,-3-4 1 0,-6 0-2 16,0 0 0-16,-5-6-1 0,-1-4 1 16,-1-3 1-16,2-1 0 0,-3-2-3 15,0-2 2-15,0-2-2 0,-1-2 1 0,2 0 0 16,0-2 0-16,6 2-1 0,0-3-5 15,4 2-8-15,7 0 2 0,3 6-1 16,5-2 9-16,1-3 2 0,0-2 0 16,6-7 1-16,4 3-1 0,6-2 1 15,0 4 0-15,4 0 0 0,3 0 0 16,0 2 0-16,3-2 0 0,3 3 1 16,2 0-1-16,2 3 0 0,3 3 1 15,-2 3-2-15,1 5 0 0,-3 1-2 16,-2 3-2-16,-2 2-6 0,-9 1-8 0,-2-1-16 15,-7 1-21-15,3 2-45 0,-1 0-61 16,0 0-97-16</inkml:trace>
  <inkml:trace contextRef="#ctx0" brushRef="#br0" timeOffset="116043.761">1596 7729 483 0,'0'0'9'0,"0"0"10"15,0 0 12-15,0 0 8 16,-53 93 2-16,45-52-3 0,1 9-11 0,0 8-5 16,4 7-9-16,3 5-3 0,0 4 2 15,0 0-2-15,0-4 3 0,0-4-3 16,0-9 0-16,3-4 1 0,4-7-5 16,-3-6 1-16,2-8-5 0,0-3-1 15,0-5-1-15,1-9-2 0,-3-2-1 0,2-4-7 16,0-2-11-16,0 0-19 0,2-4-29 15,1-3-55-15,7 0-75 16,4-10-63-16</inkml:trace>
  <inkml:trace contextRef="#ctx0" brushRef="#br0" timeOffset="116342.889">2031 8219 493 0,'0'0'19'15,"0"0"8"-15,0 0 8 0,0 0 5 16,84 42-5-16,-72-16-5 0,-3 4-7 16,-1 2-4-16,-5 2-6 0,0 2 1 15,-3 1-2-15,-3-2-6 0,-3-1 4 16,-7-3-3-16,-1-1 2 0,-5-8 0 16,-1-5 2-16,-5-3 2 0,-1-8-3 15,0-6 0-15,-1-4-3 0,-1-12 0 16,1-3 0-16,4-5-2 0,5-3-4 15,4-5-2-15,5-1-3 0,6-3 1 0,3-3-2 16,0 1-4-16,9 0-6 0,8 3-6 16,6 5-9-16,1 4-10 0,3 6-21 15,6 8-23-15,-2 5-47 0,-1 5-73 16,-1 2-37-16</inkml:trace>
  <inkml:trace contextRef="#ctx0" brushRef="#br0" timeOffset="116843.186">2578 8245 466 0,'0'0'53'16,"0"0"2"-16,0 0-4 0,0 0-10 16,0 0-14-16,-78-6-6 0,55 21-8 15,4 4-6-15,0 3-3 0,3 1-2 0,2 0-1 16,5-6 1-16,3-1-2 0,3-5 1 15,2-5-1-15,1 3 0 16,0-5 0-16,4 1-1 0,5-2 2 0,8-3-3 16,2-6 1-16,1-7-1 0,-2-4 1 15,-1-5 2-15,0-3 1 0,-5-1 1 16,-2 0 1-16,-4-1-1 0,-2 6 6 16,-1 4 1-16,0 5 5 0,-3 5 3 15,3 1-1-15,-3 6-4 0,0-1-4 16,0 1-5-16,0-1-5 0,0-1 0 0,0 2-2 15,0 0 1-15,1 12 2 0,4 9 0 16,2 13 0-16,3 6 1 0,0 5-3 16,2 6 1-16,2 5 2 0,-1 5-3 15,0 1 5-15,-1 2-3 0,-2 0-2 16,0-3 2-16,-3-2 0 0,-1-3 1 16,-6-4-1-16,0-4 2 0,0-4-1 15,-10-4 2-15,-6-7-1 0,-3-4 3 16,-7-5-2-16,0-7 1 0,-4-5-1 15,-2-8-1-15,2-4-2 0,1-3-1 0,1-10 0 16,5-7-2-16,6-4-6 0,4-8-7 16,10-1-5-16,3-5-10 0,13 0-9 15,4 3-19-15,5 0-37 0,1 5-80 16,-1-1-92-16</inkml:trace>
  <inkml:trace contextRef="#ctx0" brushRef="#br0" timeOffset="117178.386">3227 7681 498 0,'0'0'7'16,"0"0"12"-16,0 0 11 0,0 0 7 15,-62 87 3-15,52-35-5 0,1 10-11 16,-1 10-4-16,6 6-8 0,-3 6-5 16,1 1-1-16,6 0-3 0,0-1 2 15,0-7 0-15,4-4-5 0,6-7 3 16,2-10-5-16,2-5-6 0,4-9-10 0,2-8-18 15,3-9-24-15,-7-8-54 0,7-7-92 16,0-10-52-16</inkml:trace>
  <inkml:trace contextRef="#ctx0" brushRef="#br0" timeOffset="117524.257">3612 8195 478 0,'0'0'36'0,"0"0"9"0,0 0 7 16,-101 66-6-16,73-37-7 0,2 3-14 15,6-1-10-15,1-1-8 0,10-3-5 16,1-6-1-16,8-3 0 0,0-3-1 16,0-5 1-16,11 2-1 0,1-8 0 0,7-4 0 15,4-4 1-15,0-8 1 0,0-6-1 16,0-3 1-16,-2-2-1 15,-3 2 1-15,-2 0-2 0,-1 2 2 16,-5 7-2-16,-3 5 3 0,-4 4-1 0,-3 3 2 16,0-2-2-16,0 2 0 0,1 0-1 15,1-2-1-15,2 2 1 0,5 4 0 16,2 6 0-16,1 7 0 0,-3 1 0 16,2 3-2-16,-2-1 0 0,1 0-5 15,0-1-7-15,-1-2-18 0,-2 3-37 0,-1-5-53 16,7 1-95-16,-6-5-55 0</inkml:trace>
  <inkml:trace contextRef="#ctx0" brushRef="#br0" timeOffset="117673.245">3891 8486 683 0,'0'0'12'0,"0"0"7"15,0 0 1-15,0 0-3 0,0 0-9 16,0 0-10-16,0 0-9 0,0 0-12 0,0 0-26 15,0 0-40-15,43-67-89 0,-28 57-97 16</inkml:trace>
  <inkml:trace contextRef="#ctx0" brushRef="#br0" timeOffset="118091.399">4172 8057 653 0,'0'0'33'15,"0"0"1"-15,0 0-6 0,0 0-9 0,0 0-7 16,0 0-5-16,0 0 1 0,0 0-1 16,0 0-4-16,0 0 2 0,2 93-3 15,-2-58 0-15,2-1-1 0,-2 0 1 16,0-5 0-16,0-8-1 0,0-2-1 16,0-6 1-16,0-7-2 0,0 0 2 0,0-6 2 15,0 0 1-15,0 0 2 0,0 2 0 16,0-1 0-16,0-1-1 15,1 1 0-15,5-1-2 0,3-4-3 16,1-5-2-16,4 0 2 0,-2 2 0 0,-1 3 0 16,0 1-1-16,6 0-1 0,-4 3 1 15,7 0-1-15,-1 7 1 0,0 6 0 16,-3 2 1-16,1 2 1 0,-2 1-1 16,-1 0 0-16,-1 0 0 0,-6-4-1 15,0 0 2-15,-2-4-1 0,-4-5 2 0,-1 7 1 16,0-6-1-16,0 5 1 0,-3 2 0 15,-7-3 3-15,-7-1-4 16,-3-6-1-16,-4-3-3 0,-2 0-7 16,-4-2-4-16,4-7-11 0,-1-4-15 0,4-2-29 15,8 3-36-15,1-6-63 0,8-5-104 16</inkml:trace>
  <inkml:trace contextRef="#ctx0" brushRef="#br0" timeOffset="118293.049">4386 7957 538 0,'0'0'45'0,"0"0"1"0,0 0-7 16,0 0-9-16,91 1-7 0,-70 15-4 15,1 6-5-15,0 5-3 0,1 7-4 16,-3 5 0-16,3 6-3 0,-5 3 2 16,-3 2-3-16,-3-2-2 0,0 1 0 15,-5-6 1-15,-3-4-3 0,-2-3 1 16,-2-4 0-16,-3-5-14 0,-5-4-14 15,-3-3-43-15,7-5-73 0,-1-7-141 0</inkml:trace>
  <inkml:trace contextRef="#ctx0" brushRef="#br0" timeOffset="118459.201">5094 8223 581 0,'0'0'26'0,"0"0"2"0,94-10-3 16,-58 7-7-16,2 3-7 0,-2 0-7 0,-3 0-18 16,-2 2-23-16,-8 1-43 0,-6 5-68 15,-5-2-116-15</inkml:trace>
  <inkml:trace contextRef="#ctx0" brushRef="#br0" timeOffset="118586.102">5184 8510 682 0,'0'0'14'0,"0"0"1"16,0 0 0-16,87-6-11 16,-57-5-2-16,2 4-7 0,1-2-21 0,-1 3-56 15,1 2-173-15,-5-2-34 0</inkml:trace>
  <inkml:trace contextRef="#ctx0" brushRef="#br0" timeOffset="124865.011">5956 7922 434 0,'0'0'3'0,"0"0"9"16,0 0 11-16,0 0 10 0,0 0 0 15,0 0-7-15,2 81-4 0,-2-47-8 0,2 4 0 16,-2 3-5-16,0 1 1 0,0 1-5 16,0-2-1-16,0-1-1 0,3-4-2 15,-3-1-1-15,3-3-1 0,-3-3-3 16,0-2-10-16,3-1-21 0,-2 0-39 16,2-1-69-16,-1 3-104 0</inkml:trace>
  <inkml:trace contextRef="#ctx0" brushRef="#br0" timeOffset="125156.425">6257 8278 340 0,'0'0'31'0,"0"0"8"15,0 0-2-15,0 0-4 0,85 9-4 0,-69 10-10 16,-6 2-6-16,-1 5 0 0,-6 3-4 15,-3-1 2-15,-2 1-3 0,-8-1 2 16,-4-2 6-16,-2-1-1 16,-6-5 10-16,-1-7-3 0,0-5-1 0,-3-6-1 15,1-2-7-15,2-12-3 0,4-4-10 16,2-3 4-16,5-4-6 0,4 2 2 16,5-2-1-16,3 1-2 0,0 4-2 15,8-2-3-15,4 4-9 0,8-1-19 16,2 2-29-16,7 3-39 0,3 0-58 0,1 6-87 15</inkml:trace>
  <inkml:trace contextRef="#ctx0" brushRef="#br0" timeOffset="125631.642">6737 8286 378 0,'0'0'19'16,"0"0"3"-16,0 0 4 0,0 0-1 16,-90 29 0-16,70-9-7 0,5 3-7 15,3-1-5-15,4 1-1 0,4-7-4 16,1-4 0-16,3-2-1 0,0-1 2 16,3-1 3-16,7 1 5 0,6-8 0 0,0-1 1 15,7-3-4-15,3-8-1 0,-3-5-2 16,-4-3-1-16,1-1 2 15,-5-2 1-15,-1 3 2 0,-5 2 1 16,-3 3 5-16,-2 5 0 0,-1 4 1 0,-2 1-4 16,-1 4-3-16,0-2-6 0,0 2-5 15,0-1-3-15,0 1 1 0,3 0 1 16,0 9 2-16,3 9 3 0,0 9-1 16,1 4 0-16,1 3 0 0,1 2 1 15,-3 4 3-15,3 3-4 0,-1-1 5 0,-3-3-3 16,-1 0 1-16,-4-4 4 0,0-5 1 15,0-4 5-15,0-2-1 16,-9-4 2-16,-2-3-2 0,-2-5-1 16,-6-1-2-16,0-5-3 0,-1-3-2 0,-6-3-2 15,0 0-2-15,1-5 0 0,-1-2-2 16,3-4-4-16,0-1-6 0,7-2-10 16,3 5-19-16,7-3-25 0,5-3-48 15,1-2-77-15,9-4-68 0</inkml:trace>
  <inkml:trace contextRef="#ctx0" brushRef="#br0" timeOffset="126092.161">7356 8180 359 0,'0'0'20'0,"0"0"7"0,0 0 3 0,-100 51 1 15,74-22-6-15,3 1-4 0,1 4-10 16,6 0-4-16,3-5-2 15,6 1-3-15,3-11 0 0,4-1 2 16,0-7-1-16,0-3 5 0,4 1-1 0,10-5 4 16,1-4 1-16,8 0-2 0,4-12 1 15,1-3-3-15,-3-6 1 0,-2-3 1 16,-2-3 0-16,-3 0 0 0,1 0 0 16,-6 1-3-16,-2 2 0 0,-2 6 0 15,-5 7 3-15,1 2 1 0,-4 6-2 0,2-1-5 16,-2 1-6-16,-1 3-3 0,0-2-1 15,3 4 4-15,0 11 2 16,0 9 0-16,1 8 0 0,1-1 0 16,-1 3-3-16,-1 0-3 0,4 0-14 0,-3 1-26 15,2-5-31-15,3-4-51 0,-3-3-79 16</inkml:trace>
  <inkml:trace contextRef="#ctx0" brushRef="#br0" timeOffset="126245.073">7746 8419 396 0,'0'0'11'0,"0"0"3"0,77-4 3 0,-51 4-3 16,1 0-3-16,-2 0-6 0,-2 0-15 16,0 2-32-16,-7 0-58 0,-1 6-99 15</inkml:trace>
  <inkml:trace contextRef="#ctx0" brushRef="#br0" timeOffset="126451.576">7806 8301 497 0,'0'0'40'16,"0"0"-2"-16,0 0-2 0,0 0-7 15,0 0-5-15,0 0-8 0,0 0-3 16,0 0-5-16,0 0 0 0,-21 108-6 15,21-75 1-15,0 2 0 0,0 1-6 16,3-5 1-16,3-1-13 0,0-4-19 0,2-3-31 16,-2-7-45-16,3-3-83 0,0-5-59 15</inkml:trace>
  <inkml:trace contextRef="#ctx0" brushRef="#br0" timeOffset="126879.045">8073 8004 588 0,'0'0'20'0,"0"0"-4"15,0 0 4-15,0 0 2 0,0 0-2 16,0 0-6-16,0 0-5 0,19 86-3 16,-12-51-4-16,-1 5 1 0,-2 2-3 15,-1-1 1-15,-3-2-1 0,0-4 2 16,0-4-2-16,0-11 3 0,-3-8-2 0,3-6 2 15,0-6 1-15,-1 0 1 0,1 0 2 16,0 1 1-16,0 0 2 0,0-1-1 16,0 0-2-16,11-8-2 0,2-10-1 15,6-5-3-15,0 1 1 0,1 0-2 16,0 2 0-16,-1 5 0 0,-6 5 0 16,3 5 0-16,0 3-2 0,-3 2 1 15,6 2-3-15,-6 8 2 0,0 4-1 16,-3 4 2-16,-3 2-2 0,-2 1 4 15,-4 2-2-15,-1 0 0 0,0 1 1 0,-7-2 0 16,-5 0 0-16,-2-2 2 0,-4-4 0 16,-3 0 1-16,-4-2 5 0,-2-4-6 15,1-4 5-15,1-3-6 0,0-3-5 16,4 0 2-16,6-4-14 0,2-4-3 16,6 1-18-16,6 2-21 0,-5-7-36 0,6-1-69 15,0-6-100-15</inkml:trace>
  <inkml:trace contextRef="#ctx0" brushRef="#br0" timeOffset="127151.995">8666 8213 349 0,'0'0'38'15,"0"0"-2"-15,0 0 3 0,0 0 2 0,75 84-4 16,-69-63-8-16,-2 0-6 0,-4 0-6 15,0-1-4-15,-7 0-1 16,-5-3 1-16,-5-5 0 0,-3-3 5 16,7-3-2-16,-4-6 0 0,-1 0-4 0,2-5-4 15,-3-5-1-15,5-4-2 0,4-2-2 16,1-3-2-16,2 4 0 0,7-3-2 16,0-2-1-16,0-1-3 0,3-7-6 15,8 4-12-15,1 3-17 0,2 4-30 16,-2 1-41-16,1 5-66 0,-3 2-71 0</inkml:trace>
  <inkml:trace contextRef="#ctx0" brushRef="#br0" timeOffset="127820.087">8173 8072 306 0,'0'0'66'15,"0"0"1"-15,0 0-3 0,0 0-8 16,0 0-9-16,0 0-11 0,0 0-11 16,0 0-8-16,0 0-8 0,0 0-7 15,-15-75 1-15,14 77 3 0,-1 16 5 16,1 11 1-16,1 12 1 0,0 7-4 16,0 4 1-16,0 4-4 0,0 0 1 15,0-2-2-15,0-3 0 0,1-4 3 16,2-5-5-16,0-2 2 0,0-6-5 15,2-6-1-15,-4-10-1 0,2-2-7 0,4-5-8 16,-3-1-21-16,5 5-33 0,-3-4-63 16,5 1-117-16,-5-5-20 0</inkml:trace>
  <inkml:trace contextRef="#ctx0" brushRef="#br0" timeOffset="128071.526">8430 8382 452 0,'0'0'26'0,"0"0"11"16,0 0 9-16,0 0-1 0,0 0-8 15,0 0-6-15,0 0-10 0,0 0-8 16,0 0-3-16,26 43-2 0,-36-24-4 16,-6-2 0-16,-1-4-3 0,-2-1 3 15,3-5 0-15,0 0 1 0,5-6-1 0,-1-1-1 16,-5 0-2-16,5-8-2 0,-2 1 0 15,5-3-3-15,6 2-3 0,2-4-7 16,1-6-13-16,4 2-19 16,10-6-29-16,5 2-54 0,3 1-95 0</inkml:trace>
  <inkml:trace contextRef="#ctx0" brushRef="#br0" timeOffset="128494.885">8689 8295 310 0,'0'0'34'0,"0"0"5"0,0 0-1 15,0 0-8-15,0 0-6 0,-78 90-9 0,76-82-2 16,2 5-2-16,0 3-1 0,0-7-2 16,5 4 1-16,2-3 0 0,0-3-3 15,6 0-1-15,0-2-1 0,-2-4-2 16,6 1 0-16,0-2 0 0,-1 0-1 16,4 0 2-16,-5-5-1 0,-1-1 1 0,-5 0-1 15,3-3 1-15,-1 0-1 0,-7 0-3 16,4-5 4-16,-7 5-1 15,2-3 1-15,-3-6 1 0,0 4-3 16,0-4 2-16,0 7-3 0,0-1 1 0,-3 0 0 16,2 1-2-16,-2 0 2 0,1 7-1 15,1 0 0-15,1 4-1 0,-5-4-4 16,2 1-11-16,-2 1-19 0,2-1-28 16,3 3-33-16,0-2-46 0,0 2-50 15</inkml:trace>
  <inkml:trace contextRef="#ctx0" brushRef="#br0" timeOffset="129057.415">8909 8290 351 0,'0'0'37'0,"0"0"4"16,0 0 1-16,0 0 1 0,0 0-9 15,0 0-4-15,0 0-7 0,-83-5-4 16,66 19-5-16,4 2-6 0,0 4-5 0,6 1 0 15,2 2-2-15,1 1 1 0,4 0 0 16,0 0 2-16,6 1 5 0,4-1-4 16,1-1 3-16,1 0-3 0,1-4 4 15,2-2-3-15,-7-4 4 0,3-3-1 16,-6-2-1-16,-2-6-3 0,6 3 0 0,-6-2 0 16,0-1-1-16,0 1 1 15,-3-3 4-15,0 0-3 0,0 0-1 16,1 0-1-16,2-3-2 0,1-9-3 15,0-6 0-15,-1-3 0 0,0-4-8 0,2 1 7 16,-4 7-4-16,2 0 4 0,0 7 1 16,-3-3 1-16,4 3 2 0,-2 6-1 15,0-1 0-15,-2 5 1 0,0-2-2 16,0 2 2-16,0-1-1 0,2-1-1 16,-2 0 0-16,0 1-2 0,0 1 1 0,0 0-3 15,0 0 1-15,0 0 2 0,0 13-2 16,0 7 4-16,0 10 3 15,0 6-4-15,0 3 4 0,0 7-4 0,-4 2 2 16,1 8-2-16,-3 5 0 0,2 4 1 16,-2 3-4-16,-3 2 5 0,1-3-2 15,-1-5 0-15,-3-7 6 0,4-6-5 16,-4-11 6-16,3-9-1 0,-5-5 1 16,2-8 4-16,-2-7-2 0,-1-7-2 15,-6-2-3-15,-4-8-2 0,-8-8-2 0,3-7-3 16,-1-5-6-16,1-5-6 0,5-3-18 15,3-6-13-15,5-4-28 0,11-3-33 16,6-4-67-16,6 1-85 16</inkml:trace>
  <inkml:trace contextRef="#ctx0" brushRef="#br0" timeOffset="129504.174">9405 7981 646 0,'0'0'22'0,"0"0"-5"0,0 0-4 16,0 0 2-16,0 0-1 0,0 0-1 0,0 0-1 16,0 0-5-16,0 0-2 15,19 91-3-15,-15-52 0 0,3 4-2 16,0 2 1-16,-1-3-2 0,-3-1 1 15,0-4-1-15,-3-5 1 0,0-9-1 0,3-4 1 16,-3-6 0-16,0-7 0 0,0 0 1 16,0-6 1-16,0 0 2 0,0 0 1 15,1 0 1-15,7 0 0 0,3 0-1 16,10-8-1-16,3-5-1 0,5-1 0 16,1-1-2-16,1 1-1 0,-1 2 0 0,-1 5 0 15,-3 1-1-15,-3 6 0 16,-4 0 0-16,1 0 0 0,-5 10 0 15,-4 4 0-15,-2-3 0 0,-3 4 1 16,-5 3 0-16,-1 2 2 0,-3 4 1 0,-7-4 4 16,-7 1 0-16,-4-4 3 0,-6-3-1 15,-5-4 0-15,-5-4 3 0,-1-3-7 16,-4-3-3-16,4-4-1 0,1-7-7 16,4-7-2-16,8-5-13 0,5-6-37 15,7-6-146-15,10-4-111 0</inkml:trace>
  <inkml:trace contextRef="#ctx0" brushRef="#br0" timeOffset="136459.387">3373 9104 182 0,'0'0'17'0,"0"0"-3"16,0 0-1-16,0 0 2 0,0 0 3 16,0 0 1-16,0 0 1 0,0 0-3 0,0 0-1 15,0 0-2-15,-27-81-3 0,37 74-1 16,0-2-2-16,3 3-1 0,3 0 0 15,4 1 1-15,6 1-2 16,0 1 2-16,3 0-2 0,3 0 2 0,1 0-1 16,8-2 0-16,1 3-2 0,1-4 1 15,2 3 0-15,-2-2-3 0,1 0 1 16,-2 2-3-16,-2 0-1 0,2 2 0 16,-3-1-1-16,-4 2 1 0,4 0 0 15,-9 0 0-15,3 3 0 0,-2 0 0 0,-1 0 0 16,3-2 1-16,1 3-1 15,-1-3-1-15,2 0 2 0,-5-1-1 16,2 0 2-16,-2 0-1 0,-4 0-1 16,-1 0 1-16,-9 0-1 0,1-2 1 0,-7 0 1 15,-1 0-1-15,4-1 3 0,-9 2-2 16,2 1 2-16,-6 0 4 0,0-2 4 16,0 2 3-16,0 0 0 0,0-1-2 15,2 1-4-15,-2 0-4 0,0-1-2 16,0 1-1-16,0-3 0 0,-11-2 2 0,1 1-3 15,-10 1-1-15,1 0 1 0,-1 2-1 16,-8 1 0-16,-2 0 0 0,1 0 0 16,-3 1 0-16,-4 4 0 15,-1 0 0-15,-2 1 0 0,-2 1 0 0,2 1 0 16,-4 3 0-16,2-2 1 0,-2 0 1 0,1 0 0 16,1-1 0-16,0-2 1 15,3-2-1-15,0-1 1 0,2 2 0 16,1-2-1-16,-2-1 1 0,2 1-2 15,-1-1 2-15,3-1-2 0,1 1 1 0,3 0 3 16,3 0-1-16,10-1 1 0,-1 2 0 16,5-1 0-16,6-2 1 0,-5 1-2 15,5-1 0-15,0 0-2 0,2 0 1 16,4 0-2-16,-2 0-1 0,2 0-1 16,-1 0-1-16,-1 0 0 0,0 0-2 0,0 0 0 15,2 0 1-15,0 0 1 0,0 0 2 16,0 0 0-16,2 0-2 15,5 0 2-15,3 0-1 0,10 0 1 16,-8 0-1-16,8 0 0 0,-8 0-1 0,2 0-1 16,-1 0-5-16,0 0-15 0,9 3-25 15,-5 3-60-15,2 6-134 0</inkml:trace>
  <inkml:trace contextRef="#ctx0" brushRef="#br0" timeOffset="138663.164">7113 9669 14 0,'0'0'6'0,"0"0"8"0,0 0 8 15,0 0 4-15,0 0 2 0,0 0-6 16,0 0-6-16,0 0-4 0,0 0-6 16,-9-14-1-16,9 8-2 0,3-1 0 0,1 1 1 15,5-1-2-15,7 1 2 16,-3 2-2-16,10 1 4 0,3 1-1 15,0 2 1-15,4 0 1 0,5 0-2 0,0 3-1 16,4 5 0-16,0 2 1 0,4 0-1 16,1 0 0-16,5 2 1 0,3-1-2 15,2-2 1-15,-1 1 2 0,5-1-2 16,-2-1 2-16,1 0 1 0,4-1-2 16,3 0 1-16,3-1-4 0,4-3 3 15,3 0-2-15,4-2 1 0,-3-1 2 0,3 2-2 16,-3-2 3-16,-3 0 0 0,-5 0 1 15,-2 0 2-15,-3-2-2 16,-1-1 2-16,0-2-1 0,-5-1 2 16,-5-1 0-16,-5 0 1 0,-7-1-1 0,-7 2 0 15,-6-2 2-15,-9 3-1 0,-5 2 1 16,-3-1-3-16,-5 3 1 0,0-2-1 16,2 1 0-16,-6 2-4 0,0-2-2 15,0 2-3-15,1-1-4 0,1 0-2 16,-1-2-4-16,1 3-10 0,-1-2-23 0,4-1-27 15,-4-2-37-15,2 2-85 0</inkml:trace>
  <inkml:trace contextRef="#ctx0" brushRef="#br0" timeOffset="147207.035">4260 8843 64 0,'0'0'9'0,"0"0"-12"0,0 0-8 0,0 0-10 15,0 0-17-15</inkml:trace>
  <inkml:trace contextRef="#ctx0" brushRef="#br0" timeOffset="150023.322">3681 8449 141 0,'0'0'45'0,"0"0"-4"16,0 0 1-16,0 0 2 0,0 0 0 15,0 0-3-15,0 0-3 0,0 0-5 0,0 0-1 16,0 0-3-16,-23-27-2 0,22 24-4 15,-1 2-3-15,1 1-3 0,-1-1-3 16,1 1-4-16,-2-2 0 16,2 2-3-16,-1-1 0 0,1 1-2 0,-2-2-2 15,3 2 1-15,-3-2 0 0,3 2 0 16,0-1 2-16,0 1 1 0,-3-2 0 16,3 2 2-16,0-1-2 0,0 1 1 15,-3-2-1-15,3 2-1 0,0-1-1 16,0 1 0-16,-1-2-1 0,1 2-1 0,-2-1 1 15,2 0-1-15,-1-1 0 0,1 0-1 16,-3-3 1-16,1 0-1 0,1 0 0 16,-1 1 0-16,2 4-1 0,-2-5 1 15,-1 1 0-15,3-2 0 0,-3 3 1 16,3 3-1-16,0-5-1 0,-3 1 1 0,3-1-1 16,-1 2 0-16,1 3 0 15,-2-2-1-15,2 2 0 0,0-1 1 16,-1-1 0-16,1 1-1 0,-2-1 0 15,2 1 0-15,0-2 0 0,0 3 0 0,0-2 0 16,0 0-1-16,0 1 1 0,0-1-1 16,0 2 0-16,0-3 0 0,-1 2 0 15,1 0 0-15,0-1 0 0,0 0 0 16,0 1-2-16,0-1 0 0,0 1 0 16,0-1 1-16,0-4 0 0,0 2 1 0,1-1 0 15,1 0 0-15,-1 1 0 0,1 1 1 16,-1-2-2-16,2 3 2 15,-3 2-1-15,0-2 0 0,0 2 1 16,0-1-1-16,3-1 0 0,-3 1 2 0,0-1-1 16,3 0 1-16,-3 0 0 0,2 1-1 15,-2-1 0-15,2 2 1 0,-2-3-1 16,1 3 1-16,-1-1 0 0,0 1-1 16,2-1 0-16,-2 1-1 0,0-2-2 15,0 2-4-15,1-1-12 0,-1 1-27 0,0-2-44 16,3-3-115-16,3-2-74 15</inkml:trace>
  <inkml:trace contextRef="#ctx0" brushRef="#br0" timeOffset="150856.796">3339 9784 525 0,'0'0'30'16,"0"0"4"-16,-94 38 0 0,62-9-9 15,6 5-2-15,1 2-10 0,2 4-4 16,3 2-1-16,8-1-4 0,5 0 2 15,4-3-3-15,3-5 0 0,3-1 0 0,6-6 0 16,1-3 0-16,6-4 0 0,-2-3-1 16,6-6 1-16,-2-1-1 0,8-6-1 15,0-3-6-15,3 0-9 0,1-9-28 16,2-8-44-16,3-6-97 0,-2-5-91 16</inkml:trace>
  <inkml:trace contextRef="#ctx0" brushRef="#br0" timeOffset="151042.392">3553 9965 465 0,'0'0'6'16,"0"0"10"-16,0 0 8 0,0 0 4 16,82-47 0-16,-62 39-7 0,-1 2-12 15,4 2-11-15,-7 1-18 0,0 3-22 0,4 0-29 16,-5 3-24-16,2 7-3 0,-8-1-2 15,-6 7 17-15,-3 2 11 0</inkml:trace>
  <inkml:trace contextRef="#ctx0" brushRef="#br0" timeOffset="151155.852">3741 10037 30 0,'0'0'84'0,"0"0"17"0,0 0-4 15,0 0-13-15,0 0-15 0,0 0-15 16,0 0-12-16,0 0-12 0,0 0-6 16,0 0-8-16,-41 34-7 0,44-40-6 15,7-5-4-15,6-2-7 0,3 1-11 16,-2 0-20-16,5-1-35 0,-2 1-48 0,5 2-72 15</inkml:trace>
  <inkml:trace contextRef="#ctx0" brushRef="#br0" timeOffset="151583.041">4239 9672 598 0,'0'0'40'0,"0"0"-6"16,0 0-9-16,0 0-4 0,0 0-2 15,-83 11-5-15,64 5-1 0,4 6-6 16,1 0 0-16,2 3-5 0,2 1 0 16,3-1 2-16,4-2-3 0,2-5 4 0,1-1-7 15,0-4 1-15,4-3-2 0,3-1 2 16,-1-5 1-16,6-4 1 15,5 0 5-15,-1-10-8 0,7-6 5 16,-3-3-6-16,-1-4 3 0,-3 0 2 0,-3-3-2 16,1 1 3-16,-5-1-1 0,1 2 1 15,-3 6 1-15,-4 2 2 0,0 6 1 16,-3 5 2-16,0 0 0 0,0 5-4 16,0-2-5-16,0 2-1 0,0 0-2 15,3 0 0-15,-3 0 3 0,0 0-1 0,3 14 1 16,4 4-1-16,-1 7 1 0,1-4-2 15,3 1-1-15,-1-1-1 0,1 0-4 16,3-2-6-16,0-2-6 0,2-2-9 16,-5-2-18-16,1-4-17 0,2 1-36 15,-4-5-46-15,5 0-59 0</inkml:trace>
  <inkml:trace contextRef="#ctx0" brushRef="#br0" timeOffset="152023.039">4514 9382 640 0,'0'0'43'0,"0"0"-10"0,0 0-9 0,0 0-8 15,0 0-7-15,0 0-6 0,0 0-4 16,0 0 0-16,0 0 1 0,0 0 1 16,3 9 1-16,6 13-1 0,0 4 0 15,2 0-2-15,-2 3 0 0,-2 0 0 16,0-2 2-16,0-3 0 0,-2-8 2 15,-4-5-3-15,2-3 2 0,0-6 1 0,-3 1 1 16,3 2 6-16,-3-5-3 0,4 0 4 16,4-3 0-16,3-8-2 0,4-5-1 15,3-4-3-15,0-4-2 0,-1 1-1 16,6 0-2-16,-4 5 1 0,3 1-2 16,-1 5 2-16,-6 2 0 0,2 8-1 15,2 2 0-15,0 0-2 0,5 2-1 0,-5 8 1 16,0 3 1-16,-2 3 0 15,-4 2 0-15,-4 2 0 0,2 0 1 16,-6-5 1-16,-5 2 2 0,0-3-1 0,-5 2 1 16,-7 2 3-16,-6-5 0 0,-5-3 0 15,-3-3 0-15,-4-4-2 0,-2-3-1 16,-3 0-2-16,6-6 1 0,0-4-3 16,5-4-3-16,3 1-5 0,4-5-8 15,7 6-11-15,0-2-18 0,7-2-38 0,0 4-64 16,2-6-140-16</inkml:trace>
  <inkml:trace contextRef="#ctx0" brushRef="#br0" timeOffset="152173.462">5249 9629 752 0,'0'0'-63'0,"0"0"-98"0,0 0-133 16</inkml:trace>
  <inkml:trace contextRef="#ctx0" brushRef="#br0" timeOffset="153569.887">3379 10639 510 0,'0'0'37'0,"0"0"1"0,0 0-5 15,0 0-4-15,0 0-7 0,0 0-9 16,0 0-7-16,0 0-1 0,0 0-1 0,-35-8 4 16,35 4 5-16,9-5 2 0,7-5-2 15,9-3 0-15,-1 1-2 0,2 0-8 16,-3 1 3-16,-4 4-6 0,-9 4 4 16,-4 6 2-16,-6 1 1 0,0-2 1 15,0 2 1-15,1 0 0 0,-1-1-3 0,2 1-3 16,-2 0-1-16,0 0-3 0,-3 0 0 15,-10 0-3-15,0 0-4 0,-1 3-7 16,6 2-26-16,4-3-45 0,1 1-96 16,3-3-111-16</inkml:trace>
  <inkml:trace contextRef="#ctx0" brushRef="#br0" timeOffset="156176.112">4348 10190 74 0,'0'0'30'0,"0"0"-2"16,0 0 0-16,0 0-5 0,90-29 1 0,-63 14-2 16,2-4-2-16,7-1-1 15,2-4 1-15,2 0-3 0,8-2-3 16,1 0-3-16,2-1-5 0,4 0-4 15,0 3-3-15,1-1-1 0,-3 4 0 0,-3 3 2 16,-6 4 0-16,-6 2 0 0,-9 4-2 16,-7 3 1-16,-9 1-2 0,-7 4 2 15,-6 0 2-15,0 0 5 0,0 0 4 16,1 0 2-16,-1 0-2 0,0 0-4 16,0 0-5-16,-4 4-1 0,-12 5 1 0,-9 4 0 15,-4 2 4-15,-11 2-3 0,-1 3 4 16,-5 1-1-16,-9 0-1 0,3 2-1 15,-3 2 0-15,0-1 0 16,0 1 2-16,2 1-1 0,-1 0-1 0,5 0 2 16,1-1-3-16,6-2 3 0,6-3-2 15,6-4 3-15,8-4-1 0,12-7 1 16,4-1-5-16,6-4-2 0,-1 0-1 16,1 0 0-16,0 0 5 0,14 0 2 15,9-8 2-15,6-5 0 0,7-2-3 0,2-3 2 16,4-1-3-16,4-3-2 15,2-1 2-15,1 0-1 0,3 0 0 16,-1 1-1-16,-2 4 1 0,-4 1-1 16,-5 3-1-16,-2 4 0 0,-15 4-2 0,-10 2 1 15,-6 4 2-15,-7 0 7 0,0-2 7 16,0 2 3-16,2 0-1 0,-2 0-6 16,0 0-8-16,-12 0-4 0,-8 0-2 15,-9 6 2-15,-1 1 0 0,-5 2 1 16,3 3-1-16,0-2-1 0,2 0-3 0,1 0-5 15,7 3-22-15,5 1-37 0,4 3-62 16,3 2-91-16</inkml:trace>
  <inkml:trace contextRef="#ctx0" brushRef="#br0" timeOffset="157585.284">6721 9301 118 0,'0'0'21'0,"0"0"-6"16,0 0-11-16,0 0-7 0,0 0-8 16,0 0 0-16,0 0 1 0,0 0 0 0,0 0-3 15,0 0-15-15,-7-4-24 0</inkml:trace>
  <inkml:trace contextRef="#ctx0" brushRef="#br0" timeOffset="157842.201">9510 8977 111 0,'0'0'36'0,"0"0"-12"0,0 0-13 16,0 0-5-16,0 0-4 0,0 0-5 15,0 0-11-15,0 0-21 0,0 0-41 16</inkml:trace>
  <inkml:trace contextRef="#ctx0" brushRef="#br0" timeOffset="158043.545">7562 9373 72 0,'0'0'-72'0</inkml:trace>
  <inkml:trace contextRef="#ctx0" brushRef="#br0" timeOffset="158259.046">8929 9742 129 0,'0'0'-12'0,"0"0"-5"0,0 0-11 15,0 0-30-15</inkml:trace>
  <inkml:trace contextRef="#ctx0" brushRef="#br0" timeOffset="166219.036">19571 5329 92 0,'0'0'28'0,"0"0"3"0,0 0-2 15,0 0-4-15,0 0 4 0,0 0 1 16,0 0-1-16,0 0-3 0,0 0-9 16,0 0-10-16,-49-18-8 0,47 18-5 0,1 0-3 15,-1 0 2-15,2 0 4 0,0 0 3 16,0 0 4-16,6 2 1 15,7 5 0-15,10 1 2 0,5-2-1 0,3 0 1 16,7 0-2-16,5-2-2 0,1 1 1 16,2 0-3-16,0-1 1 0,2-1-1 15,0 2 2-15,1-2-2 0,-1-2 0 16,2 2 0-16,2-1 0 0,1-1 0 16,1 0 0-16,4-1-1 0,1 3 2 15,1-3-1-15,-2 0-1 0,-1 0 1 0,0 0 0 16,-1-3-1-16,1-1 1 0,-2 1-1 15,-1-3 1-15,2 2-1 0,-1-2 1 16,-1-1-1-16,-3 3 2 0,-5 0-2 16,-4-1 1-16,-7 0-1 0,-5 2 0 15,-11 2 1-15,0-2-1 0,-7 3 1 16,-1-1-1-16,1-1 0 0,-8 2 1 16,2 0 1-16,-6 0 2 0,0-2-2 15,0 2 4-15,1 0 3 0,1 0 1 16,-1 0 6-16,2 0-2 0,-2-2 1 0,1 2-3 15,-2 0-2-15,0-1-2 0,0 1-2 16,0 0-1-16,0-2-2 0,0 2-1 16,0-3-2-16,0 2-8 0,-2 1-11 15,1-1-10-15,-6 1-30 0,-2 8-42 16,-3 11-111-16</inkml:trace>
  <inkml:trace contextRef="#ctx0" brushRef="#br0" timeOffset="170139.368">12722 9933 106 0,'0'0'32'0,"0"0"-1"0,0 0 0 16,0 0 6-16,0 0-5 0,0 0-3 15,0 0-10-15,0 0-8 0,0 0-3 16,0 0-1-16,-24-9 1 0,24 4 0 0,0-1-1 16,3 0-1-16,2-1 0 15,4 2-3-15,4 0 0 0,-3 1 1 16,6-2-2-16,1 1-2 0,1 2 1 15,6-1 4-15,2 1-3 0,0-1 4 0,3 1 0 16,1 0-5-16,2-2 4 0,3-2-1 16,1 1 1-16,-1 0 1 0,4 1-1 15,0-2-2-15,-1 3 0 0,-1 0 2 16,4 2-3-16,1-1-1 0,-2 0 0 16,1 0-2-16,-1 0 1 0,1 2 0 0,-2 0 0 15,1 0 0-15,-1 1 1 16,0 0-2-16,-1-2 2 0,-1 2-1 15,-2-3 0-15,3 1 0 0,-5-1 1 16,3-1 2-16,-1 1-1 0,0-2 0 0,2 1 1 16,-1-3-2-16,-1 1 4 0,3 0-2 15,-5-1 2-15,0-2-1 0,-1 2 0 16,0-3 0-16,-2 3-1 0,-1 1-1 16,-1-1 2-16,-10 5-1 0,1-2-1 15,-6 3 1-15,-1-1 1 0,1 1-1 0,-9 1 2 16,2 0 2-16,-6 0-1 0,0-2 3 15,0 2 0-15,1 0 4 0,1 0 2 16,-1 0 3-16,1 0-1 0,-1 0-1 16,1 0-2-16,-1-1-3 0,1 1-3 15,-1 0 1-15,-1 0-4 0,3-2-1 16,-3 2-1-16,0 0-2 0,1-2 0 16,-1 2 0-16,0 0-3 0,0 0-8 15,0 0-24-15,0 0-35 0,4 0-70 16,-2 4-124-16</inkml:trace>
  <inkml:trace contextRef="#ctx0" brushRef="#br0" timeOffset="173759.482">24541 10724 237 0,'0'0'15'15,"0"0"2"-15,0 0 7 0,0 0 0 16,0 0 3-16,0 0 2 0,0 0-2 0,0 0-2 16,0 0-1-16,-23-27-6 0,23 8-3 15,0-1 0-15,0-3-2 0,0-4-4 16,0 2 3-16,0-4-2 0,0-3-3 16,0-1 3-16,1-4-6 0,2-2 4 15,0-3-1-15,4-6-2 0,-1-2 0 0,1-3-4 16,4 0 0-16,1 1-1 0,1 4 2 15,3 0-1-15,-1 4 1 0,2 4-1 16,-1 0-5-16,0 5 7 16,-2 4-7-16,-1 6 4 0,-1 2 0 0,0 3-1 15,0 4 1-15,0 0-1 0,-3 6 0 16,4 1 0-16,-1 0 0 0,-3 4-1 16,7-2 1-16,2 2 0 0,-1 4 1 15,6-3-1-15,-1 4 0 0,0 0 0 16,-1 4 0-16,1 2 0 0,-2 4 1 0,1 2-3 15,0 3 1-15,-3 1 0 0,0 2 1 16,0 2 2-16,-4 3 3 0,-1 2-4 16,0 1 3-16,-3 3-3 0,0-2-1 15,1 2 2-15,-4 0-2 0,2 2 1 16,-1-1 0-16,-1 5 1 0,1 1-1 16,-1 3 1-16,0 0-1 0,-1 5 0 15,1-2 0-15,-1-1-1 0,0 1 2 16,-1 0 0-16,0 0 4 0,-1-1-2 15,-1 1 1-15,0-1-3 0,0-1-2 0,-2 0 2 16,2-1-2-16,0-1 2 0,3-2-1 16,-1 1 1-16,3-3-2 0,2 1 2 15,3 2-2-15,2-2 1 0,0-2-1 16,0 1 1-16,1-2 0 0,0-2 1 16,2 0-2-16,0-1 2 0,1-1 2 0,-2-1-3 15,0-2 3-15,2 0-4 0,-1-4 1 16,0-2 0-16,1-1 0 15,-2-4 1-15,2-1-1 0,0-1 1 16,0-2-2-16,-3-3 2 0,-2-3-1 0,1 1 2 16,-5-4 1-16,1 1 1 0,0-1 0 15,1-1 2-15,3 0 1 0,-1-7 2 16,2-4 0-16,0-3-1 0,-3-3 0 16,0-2-1-16,0-4 0 0,-2-2-1 15,1-8-4-15,-1-2 2 0,0-4-4 0,-2-5 1 16,-1-5 1-16,1-3-1 0,0-3 2 15,-4-3-1-15,1 0-1 0,-1 1-1 16,-1-1 2-16,3 1-3 0,-3 0-3 16,2 1 4-16,-1 1-4 0,-1 2 4 15,0 3 2-15,-1 3-2 0,1 1 1 16,-1 1-1-16,0 2 1 0,2 4-3 16,-1 3 3-16,2 2-1 0,0 2 3 15,2 4-3-15,-2 1 0 0,1 1 1 16,-1 4 0-16,1 1 0 0,-1 0 0 0,1 2-1 15,1-1-4-15,0 1 4 0,2 1-6 16,-1 0 5-16,0-1 1 0,2 4-1 16,-1 1 1-16,2 1 0 15,1 0-1-15,-1 2 0 0,0 0 2 0,2 1-2 16,1 2 1-16,0 0-1 0,2 1 1 0,-4 4-1 16,3-1 0-16,-4 2 0 15,1 2-1-15,7 0 1 0,-1 0 0 16,1 6-1-16,0 1 2 0,-1 4-1 15,-3-1 1-15,0 4-2 0,-2 1 1 0,2 2 1 16,-3 1 0-16,-1 3 1 0,1 1 4 16,-1 0-4-16,-1 3 3 0,-2 0-4 15,-1 3-1-15,0-1 0 0,-1 1 1 16,-1 5 2-16,-4 0-1 0,3 4 1 16,-4 2-2-16,2 2 1 0,-1 1-2 0,1 1 0 15,-2 0 0-15,2-1 2 0,1 1-2 16,-1-4 2-16,0 1 2 15,0-1-3-15,0-1 4 0,1 0-4 16,1-2-1-16,0 0 1 0,2-1 0 0,-1-1 0 16,0 0 0-16,0-2-1 0,0 0 1 15,2-3-1-15,-1 1 0 0,2-1 2 16,1 2-3-16,-1-1 3 0,3-2-2 16,0-2 1-16,0-1 0 0,1-2 0 15,2-3 0-15,-1-2 0 0,2-2 0 0,0-1 0 16,1-2 0-16,2-3 1 0,-3 0-1 15,-2-4 0-15,1-1 0 16,-5-4 0-16,3 1 1 0,-1-1-1 16,2-1 3-16,3 0-1 0,-1-4 3 0,3-5-2 15,-2-6 1-15,0 0-1 0,-3-5 2 16,0-2-2-16,2-5 2 0,-3-4-2 16,2-3 1-16,-2-6-2 0,1-1 1 15,-1-3-2-15,-1 0 1 0,2 0-2 16,-2 2 2-16,1-2-2 0,-2-1 2 0,-2-1 0 15,1 3-6-15,-1-4 4 0,-3 1-3 16,1 0 1-16,-2-4 3 0,1 1-2 16,-1-2 2-16,1 2-1 15,-2 4 1-15,2-1-2 0,1 4 2 0,-1-2-2 16,-1 2 3-16,3-3-1 0,0 3-5 16,-1 3 4-16,1 1-5 0,-1 5 5 15,2 2 0-15,-2 3 0 0,0 2 0 16,2 1 0-16,2 0 0 0,0 3 0 15,0-1 0-15,2 3 0 0,0 3 0 0,1 1 0 16,0 1-2-16,0 1 1 0,-4 5 1 16,2 1-1-16,2 1 1 0,1 2-1 15,-1-2 0-15,2 2-1 0,-5 4 1 16,1 1 0-16,4 0 2 0,1 6-1 16,2 5-1-16,-3 2 1 0,0 2-2 0,-3 2 1 15,-1 5 0-15,-1 0 2 0,-2 4-2 16,0 1 1-16,-1 3 0 15,-2 1 1-15,0 1-2 0,-2 1 2 16,-1 2 3-16,0 1-4 0,-1 3 5 0,-2 0-4 16,0 2-2-16,0 1 1 0,-2-3-1 15,-1 5 1-15,0-2-2 0,0 2 2 16,0-2-1-16,0 1 1 0,2-1-1 16,1-3 2-16,0 1-2 0,0-3 2 15,0-1 4-15,3 0-6 0,1-1 5 0,4 2-4 16,0-4-2-16,1 2 4 0,0-1-4 15,2-2 2-15,1 3-1 16,-1-3 1-16,2 1-2 0,-1-3 2 16,1 1 0-16,-2-4 0 0,1-2-1 0,2-2 1 15,0-2-1-15,0 0 2 0,-1-5-2 16,1 0 1-16,-1-5 0 0,-2-2-1 16,1-1 1-16,0-2 0 0,-2-1 0 15,6 1 1-15,-1-2 0 0,-4-1 0 16,5-1 0-16,1-2 0 0,-6 0 2 0,4-2-2 15,-1-5 2-15,0-2 0 0,0-5 0 16,1-2 0-16,-4-4 0 0,0-2-1 16,0-8 1-16,-2-1-1 0,1-3 0 15,0-5 0-15,-1 1 0 0,-1-6-1 16,3-1 0-16,0 0-2 0,1-4-3 16,0 1 4-16,2 1-5 0,-3 1 5 15,2 2 1-15,-3 2-2 0,2 2 2 16,-5 1-1-16,-1 0 2 0,0-1-2 15,-2 2 1-15,1 1-1 0,0 0 1 0,-1 3-1 16,1-1 1-16,1 0-1 0,0 0 1 16,2 0-1-16,-1-1 1 0,2-1-2 15,0 1-3-15,1-3 3 0,0 2-3 16,2 0 3-16,0 1 2 0,-1 0-2 16,1 1 1-16,-1 1 0 0,-1 2 1 15,1 2-2-15,0 3 2 0,-1 2-2 16,3 6 0-16,-3 1 0 0,-1 5 2 15,0 2-2-15,-1 4 0 0,-1 0 0 16,1 0-1-16,1 2 2 0,0 0-1 0,1 0 1 16,2 2 0-16,-2 0-1 0,0 2 1 15,3 0-1-15,3 1 1 0,1 0-1 16,2 1-1-16,-1 6 1 0,-7-4 0 16,1 6 0-16,-2 1 2 0,0 4-2 15,3 4 0-15,-4-1 1 0,-1 4-1 0,-1 0 1 16,-1 3-1-16,0 3 1 0,-2 0 0 15,-1 4 0-15,0-1 0 0,0 1 0 16,-1 1-3-16,-2-2 3 16,0 2 0-16,0 0 0 0,0 3 7 0,0 0-6 15,-2 2 3-15,-1 3-5 0,0 1-1 16,0 0 2-16,1 0-1 0,-1 1 1 16,0 1-1-16,0 0 1 0,1 1-1 15,2-4 1-15,0-2 0 0,0-1 0 16,0-2-1-16,0-2 2 0,3-1-3 0,0 0 3 15,0 2 2-15,1-1-3 0,1-1 5 16,-1 0-6-16,3-3 0 0,-1-3 1 16,1-1-1-16,2-4 1 15,1-3-1-15,0-1 1 0,2-3 0 0,2-4 0 16,-1 1 1-16,3-4-1 0,0 0-1 16,-2-2 1-16,1-1-4 0,2 2-16 15,-6-2-48-15,7-1-121 0,-3-3-95 16</inkml:trace>
  <inkml:trace contextRef="#ctx0" brushRef="#br0" timeOffset="174920.403">24512 9256 229 0,'0'0'13'0,"0"0"-7"16,0 0-2-16,0 0 1 0,0 0 3 0,0 0 4 15,0 0 0-15,0 0 7 0,0 0-3 16,-3 32 3-16,3-3 1 0,0 1-3 16,-1 6 3-16,-4 7 0 0,2 5-1 15,-2 9-3-15,2 3-6 0,0 4 0 16,0 3 1-16,2 1-2 0,1 3 3 0,-2 4-3 16,2-1-5-16,-1 4 2 15,-1-1-2-15,1-1 1 0,-1-2-3 16,1 0 3-16,-1-1 3 0,-1 1-2 15,-1 0 1-15,1 2-1 0,-1 0-3 0,1-2 3 16,0-1-1-16,0-4 3 0,-1 0 3 16,1-3-2-16,-2-4 2 0,2-4-4 15,0-1-1-15,0-2-1 0,0-4-1 16,0 1 0-16,1-3-3 0,1-3 1 16,-1-3-3-16,2-3 2 0,0-7-2 0,0-4 1 15,2-5-2-15,1-7-2 0,1-2-2 16,-1-5-9-16,2-1-14 0,-2 1-21 15,-1-7-34-15,1 2-46 16,-3-5-99-16</inkml:trace>
  <inkml:trace contextRef="#ctx0" brushRef="#br0" timeOffset="175692.27">24211 10651 211 0,'0'0'21'16,"0"0"1"-16,0 0-3 0,0 0-4 16,0 0-4-16,0 0-4 0,0 0 0 15,0 0 2-15,0 0 2 0,0 0 1 16,75-33 0-16,-42 31-2 0,7 2 1 16,3-2-2-16,5 2 1 0,2-1-3 15,3-1-3-15,3 1 0 0,2-1-1 16,1 1-1-16,2-1 2 0,1 0-2 15,3 0 2-15,0 1-2 0,2 1 0 0,-1 0 0 16,2 0-1-16,0 0-1 0,1 0 0 16,2 0 2-16,4 0-2 0,2 0 1 15,3 0-1-15,3 0 0 0,0 0 1 16,2-3-1-16,1 1 0 0,0 1 1 16,1-3-1-16,0 1 1 0,0 0-1 0,-1 0 0 15,-2-1-1-15,-3 1 1 0,-1-2 0 16,-5 0 0-16,2 1 2 0,-4 1-2 15,1 0 1-15,-2 0-1 16,-1 0-1-16,-3-2 1 0,2 2 0 0,-2-1 0 16,0-1 1-16,1 0 0 0,3 0-1 15,-2 0 0-15,-1-1 2 0,-1 0-4 16,1-1 1-16,-2 0 4 0,1-1 0 16,3 1 5-16,4-1-2 0,-1 3-1 15,4 0-3-15,-3 0-2 0,0 0 1 0,-2 1-1 16,-2 1 1-16,1-1 0 0,-1-1 2 15,-3 0-1-15,0-1-1 16,1 2 1-16,-3-2 2 0,2-1 0 16,-2 0 1-16,0 0 4 0,1 0 0 0,2 0-1 15,-3 1 1-15,1-2-2 0,1 2-1 16,-1-2-1-16,2 1 2 0,-3-1 1 16,-2 1 3-16,-2-1 0 0,-4 1 4 15,-6 2-3-15,-3-1-1 0,-8 1-3 16,-6 2-3-16,-12 0-1 0,-11 2 0 0,-6 1 0 15,-6 0 2-15,0-2 0 0,0 2-6 16,2 0-12-16,-2-2-46 0,1 2-131 16,-1 0-77-16</inkml:trace>
  <inkml:trace contextRef="#ctx0" brushRef="#br0" timeOffset="178119.392">29855 9978 416 0,'0'0'62'0,"0"0"-8"16,0 0-11-16,0 0-9 0,0 0-11 0,0 0-11 15,0 0-6-15,0 0-2 0,0 0 0 16,2-10 3-16,12 13-2 15,8 6 0-15,5 5 0 0,1-1-2 16,1 2 0-16,1 0-1 0,-1 2 0 0,-1-2-2 16,-2-1 0-16,-3 2-1 0,-4-5 0 15,-2 2 1-15,-5-5 1 0,-3 0 0 16,-3-3 2-16,-3-3-1 0,0 10 4 16,-3 1 2-16,0 2 3 0,-6 9 0 15,-7-3 0-15,0-2-2 0,-5 2 1 0,1-4-2 16,-1-2 0-16,2 1-2 0,0-5 1 15,6-1-4-15,-1-1 0 16,5-3-3-16,3-3-1 0,-3 3-1 16,3-1 1-16,0-2-2 0,-1 6-1 0,2-5-3 15,1 1-3-15,-2 5-9 0,3-3-10 16,0 3-20-16,0 0-18 0,0-5-26 16,0 3-30-16,4-5-46 0,6-1-50 15</inkml:trace>
  <inkml:trace contextRef="#ctx0" brushRef="#br0" timeOffset="178436.623">30458 9826 546 0,'0'0'36'15,"0"0"3"-15,0 0-5 0,0 0-9 16,0 0-10-16,0 0-4 0,0 0 0 15,0 0-1-15,0 0 1 0,22 1 0 0,-12 15 3 16,3 9-4-16,-1 4 3 0,-5 3-1 16,-3 8-4-16,-1 3 1 0,-1 3-3 15,-2 3-1-15,0 0-2 0,0-2 1 16,0-1-2-16,0-5 2 0,0-5-3 16,0-5 1-16,1-4-2 0,6-6 1 0,0-3-1 15,-1-5 1-15,3-4-1 16,4-2-1-16,2-2 1 0,6-3-5 15,-1-2-8-15,-1 0-10 0,0-7-20 16,-3-5-31-16,-3-3-64 0,-3-3-115 0,-7-4-24 16</inkml:trace>
  <inkml:trace contextRef="#ctx0" brushRef="#br0" timeOffset="178557.299">30541 10129 466 0,'0'0'1'15,"0"0"-1"-15,89-35-15 0,-64 27-49 16,-5 4-98-16,-10 0-59 16</inkml:trace>
  <inkml:trace contextRef="#ctx0" brushRef="#br0" timeOffset="179373.607">24377 9278 483 0,'0'0'50'0,"0"0"-6"0,0 0-7 16,0 0-9-16,0 0-7 0,0 0-5 0,0 0-2 15,0 0-3-15,0 0-1 0,-59 55-2 16,48-37-1-16,2-4 0 16,3-1-1-16,2-6 2 0,2-2 1 0,1-2 0 15,1-3 1-15,-3 0 2 0,3 0 2 16,0 0 1-16,0 3-3 0,0-3-1 16,3-13-5-16,7-5-3 0,5-8 2 15,3-4-2-15,5-1 1 0,-1 2-1 16,1 2-6-16,-1 0 4 0,-3 6-4 15,-5 7 4-15,-1 5 0 0,-4 3-1 0,-5 5 0 16,5 1-1-16,0 0 0 0,4 4 1 16,1 8-2-16,0 3 2 0,1 5 5 15,1 3-4-15,0 0 4 0,3-3-7 16,2 1-8-16,0-4-12 0,0-10-24 16,4-3-51-16,-3-4-198 0,5-7-14 0</inkml:trace>
  <inkml:trace contextRef="#ctx0" brushRef="#br0" timeOffset="181701.15">24788 9865 514 0,'0'0'27'0,"0"0"-7"0,0 0-5 0,0 0-11 15,0 0-2-15,0 0-4 0,0 0-5 16,0 0-3-16,0 0-7 0,9-46-11 16,-9 45-28-16,1 1-38 0,1 0-67 15</inkml:trace>
  <inkml:trace contextRef="#ctx0" brushRef="#br0" timeOffset="181874.643">24963 9840 430 0,'0'0'8'16,"0"0"4"-16,0 0 1 0,0 0-1 15,0 0-4-15,0 0-5 0,0 0-5 16,0 0-3-16,0 0-5 0,0 0-13 16,33 0-25-16,-27 0-26 0,6 0-35 0,-1 3-49 15</inkml:trace>
  <inkml:trace contextRef="#ctx0" brushRef="#br0" timeOffset="182044.061">25132 9990 288 0,'0'0'42'0,"0"0"0"0,0 0-1 16,0 0-7-16,0 0-9 0,0 0-8 15,0 0-6-15,0 0-7 0,0 0-5 0,0 0-7 16,6 28-8-16,-6-14-23 0,0 5-21 15,0-5-28-15,2 7-37 0,-1 2-33 16</inkml:trace>
  <inkml:trace contextRef="#ctx0" brushRef="#br0" timeOffset="182195.289">25164 10322 239 0,'0'0'53'0,"0"0"-3"15,0 0-5-15,0 0-7 0,0 0-8 16,0 0-7-16,0 0-6 0,0 0-7 0,0 0-4 15,0 0-5-15,20 55-7 0,-17-47-12 16,-3 3-23-16,2 6-27 0,-2-7-20 16,1 9-41-16,1 1-33 0</inkml:trace>
  <inkml:trace contextRef="#ctx0" brushRef="#br0" timeOffset="182341.703">25267 10707 379 0,'0'0'46'0,"0"0"-5"15,0 0-10-15,0 0-4 0,0 0-6 0,0 0-5 16,0 0-6-16,0 0-8 0,0 0-6 16,29 30-8-16,-28-27-14 0,3 1-30 15,-2 2-31-15,-1 2-43 0,2 6-48 16</inkml:trace>
  <inkml:trace contextRef="#ctx0" brushRef="#br0" timeOffset="182491.011">25375 10982 363 0,'0'0'52'16,"0"0"-7"-16,0 0-13 0,0 0-4 0,0 0-7 16,0 0-6-16,0 0-7 0,0 0-4 15,0 0-9-15,0 0-4 0,20 26-12 16,-17-21-20-16,-1 0-29 0,1 6-25 16,-2-4-40-16,2 7-23 0</inkml:trace>
  <inkml:trace contextRef="#ctx0" brushRef="#br0" timeOffset="182617.119">25455 11200 477 0,'0'0'52'0,"0"0"-12"0,0 0-6 0,0 0-8 15,0 0-8-15,0 0-10 0,0 0-9 16,0 0-11-16,0 0-19 0,4 10-48 16,-3-10-69-16,-1 1-112 0</inkml:trace>
  <inkml:trace contextRef="#ctx0" brushRef="#br0" timeOffset="182790.917">25654 11216 669 0,'0'0'12'0,"0"0"3"16,0 0 6-16,0 0-4 0,0 0 0 16,0 0-9-16,0 0-6 0,0 0-4 15,0 0-6-15,0 0-4 0,6-15-12 16,-6 14-20-16,0 1-20 0,-1 0-30 15,1 0-19-15,0 0-21 0,0 0-26 0</inkml:trace>
  <inkml:trace contextRef="#ctx0" brushRef="#br0" timeOffset="182901.941">25654 11216 463 0,'89'-12'76'0,"-85"4"-24"0,-1-1-15 16,1 1-9-16,-2-2-14 0,1 0-7 0,-2 0-9 15,3 1-6-15,-4-4-25 0,3-4-40 16,0 1-73-16,-2 0-120 15</inkml:trace>
  <inkml:trace contextRef="#ctx0" brushRef="#br0" timeOffset="183044.767">25841 10737 579 0,'0'0'4'0,"0"0"4"0,0 0-2 0,0 0-3 16,0 0-7-16,0 0-14 0,0 0-24 15,0 0-60-15,16-83-92 16,-10 75-46-16</inkml:trace>
  <inkml:trace contextRef="#ctx0" brushRef="#br0" timeOffset="183211.193">25961 10371 564 0,'0'0'13'0,"0"0"8"15,0 0 5-15,0 0-1 0,0 0-7 16,0 0-12-16,0 0-10 0,0 0-9 16,0 0-15-16,0 0-21 0,10-41-40 15,-3 37-49-15,2 0-78 0</inkml:trace>
  <inkml:trace contextRef="#ctx0" brushRef="#br0" timeOffset="183360.179">26061 10153 416 0,'0'0'44'0,"0"0"-1"16,0 0-5-16,0 0-9 0,0 0-11 15,0 0-10-15,0 0-13 0,0 0-17 16,0 0-42-16,-2-20-58 0,1 16-123 16</inkml:trace>
  <inkml:trace contextRef="#ctx0" brushRef="#br0" timeOffset="183515.552">26093 9822 547 0,'0'0'11'0,"0"0"7"16,0 0 7-16,0 0-1 0,0 0-7 16,0 0-12-16,0 0-10 0,0 0-17 15,0 0-21-15,17-41-46 0,-17 41-57 0,0-1-97 16</inkml:trace>
  <inkml:trace contextRef="#ctx0" brushRef="#br0" timeOffset="183676.191">26093 9822 573 0,'106'-25'19'0,"-103"23"7"15,0-1 1-15,0 0-5 0,-3 3-11 16,0-2-8-16,0 2-7 0,2 0-4 0,5 0-12 15,7 0-19-15,-2 0-35 0,7 2-47 16,-5 5-73-16</inkml:trace>
  <inkml:trace contextRef="#ctx0" brushRef="#br0" timeOffset="183843.819">26402 10056 538 0,'0'0'7'15,"0"0"12"-15,0 0 7 0,0 0 1 0,0 0-1 16,0 0-9-16,0 0-10 0,0 0-6 16,0 0-9-16,0 0-9 0,19 53-19 15,-13-35-24-15,-2-1-39 0,3 7-32 16,0-1-39-16</inkml:trace>
  <inkml:trace contextRef="#ctx0" brushRef="#br0" timeOffset="183985.957">26509 10394 327 0,'0'0'51'0,"0"0"-4"0,0 0-6 16,0 0-4-16,0 0-8 0,0 0-8 15,0 0-9-15,0 0-8 0,0 0-11 16,18 51-14-16,-17-47-45 0,4 6-60 16,-3-4-109-16</inkml:trace>
  <inkml:trace contextRef="#ctx0" brushRef="#br0" timeOffset="184143.443">26648 10674 529 0,'0'0'12'0,"0"0"5"16,0 0 2-16,0 0 0 0,0 0-3 16,0 0-7-16,0 0-7 0,0 0-8 15,0 0-16-15,0 0-18 0,14 53-42 16,-14-36-34-16,0-7-67 0</inkml:trace>
  <inkml:trace contextRef="#ctx0" brushRef="#br0" timeOffset="184280.695">26688 10991 448 0,'0'0'21'0,"0"0"1"15,0 0-3-15,0 0-11 0,0 0-8 16,0 0-11-16,0 0-30 0,0 0-49 15,0 0-97-15</inkml:trace>
  <inkml:trace contextRef="#ctx0" brushRef="#br0" timeOffset="184455.415">26818 11133 588 0,'0'0'21'0,"0"0"3"16,0 0 3-16,0 0-1 0,0 0-4 15,0 0-6-15,0 0-5 0,0 0-8 16,0 0-3-16,0 0-6 0,34 0-10 0,-33 0-21 16,-1 0-30-16,3-4-59 0,3-3-92 15,0-5-34-15</inkml:trace>
  <inkml:trace contextRef="#ctx0" brushRef="#br0" timeOffset="184621.634">27051 10829 565 0,'0'0'30'16,"0"0"3"-16,0 0 0 16,0 0-5-16,0 0-5 0,0 0-9 0,0 0-7 15,0 0-4-15,0 0-5 0,0 0-4 16,-10-25-10-16,10 18-14 0,0-4-25 16,8-3-39-16,3-5-50 0,-1 2-79 15</inkml:trace>
  <inkml:trace contextRef="#ctx0" brushRef="#br0" timeOffset="184772.791">27199 10326 307 0,'0'0'30'16,"0"0"3"-16,0 0-7 0,0 0-10 15,0 0-13-15,0 0-13 0,0 0-25 16,0 0-41-16,0 0-90 0</inkml:trace>
  <inkml:trace contextRef="#ctx0" brushRef="#br0" timeOffset="184940.262">27337 9815 516 0,'0'0'16'0,"0"0"4"0,0 0-2 15,0 0-5-15,0 0-5 0,0 0-12 0,0 0-12 16,0 0-22-16,0 0-42 0,0 0-47 16,-8-34-93-16</inkml:trace>
  <inkml:trace contextRef="#ctx0" brushRef="#br0" timeOffset="185091.673">27429 9591 467 0,'0'0'37'0,"0"0"3"16,0 0-2-16,0 0-7 0,0 0-11 16,0 0-11-16,0 0-11 0,0 0-11 0,0 0-18 15,0 0-26-15,7-17-58 0,-6 17-119 16</inkml:trace>
  <inkml:trace contextRef="#ctx0" brushRef="#br0" timeOffset="185262.125">27429 9591 610 0,'95'-22'4'0,"-94"22"6"15,1 2 4-15,4-1-1 0,-2 1 0 16,1 1-4-16,3 1-6 0,-5-1-3 16,3 4-9-16,0 1-17 0,0 2-30 15,-1 4-54-15,1-2-91 0,-3 7-53 16</inkml:trace>
  <inkml:trace contextRef="#ctx0" brushRef="#br0" timeOffset="185433.215">27624 10033 356 0,'0'0'20'0,"0"0"0"0,0 0-8 15,0 0-8-15,0 0-11 0,0 0-17 16,0 0-24-16,-3 82-40 0,3-62-66 0</inkml:trace>
  <inkml:trace contextRef="#ctx0" brushRef="#br0" timeOffset="185603.732">27604 10405 294 0,'0'0'37'0,"0"0"8"15,0 0 1-15,0 0-2 0,0 0-10 16,0 0-5-16,0 0-4 16,0 0-10-16,0 0-4 0,-10 76-10 0,10-70-8 15,0-2-10-15,-2 8-22 0,2-8-38 16,-1 0-34-16,-1 7-39 0,2-7-30 16</inkml:trace>
  <inkml:trace contextRef="#ctx0" brushRef="#br0" timeOffset="185744.183">27598 10600 278 0,'0'0'50'0,"0"0"-4"0,0 0-5 16,0 0-7-16,0 0-10 0,0 0-7 15,0 0-4-15,0 0-6 0,0 0-4 16,0 0-5-16,14 51-6 0,-12-47-16 16,-1 1-35-16,2 3-38 0,0 1-82 15</inkml:trace>
  <inkml:trace contextRef="#ctx0" brushRef="#br0" timeOffset="185899.822">27673 10829 482 0,'0'0'36'0,"0"0"2"0,0 0-3 16,0 0-5-16,0 0-5 0,0 0-10 16,0 0-5-16,0 0-8 0,0 0-4 15,3 32-6-15,-2-26-16 0,-1-6-25 0,3 4-41 16,0 2-57-16,2 5-87 15</inkml:trace>
  <inkml:trace contextRef="#ctx0" brushRef="#br0" timeOffset="186075.475">27767 10975 529 0,'0'0'42'16,"0"0"-4"-16,0 0-4 0,0 0-7 15,0 0-4-15,0 0-8 0,0 0-5 0,0 0-6 16,0 0-3-16,65 6-3 0,-59-6-2 15,0 0-5-15,-2 0-10 0,1 0-21 16,4-3-24-16,2 3-42 0,-1-3-31 16,3-1-19-16,-2 4-6 0</inkml:trace>
  <inkml:trace contextRef="#ctx0" brushRef="#br0" timeOffset="186211.669">27958 10965 506 0,'0'0'75'0,"0"0"-18"16,0 0-13-16,0 0-13 0,0 0-9 0,0 0-6 15,0 0-7-15,0 0-4 0,0 0-4 16,0 0-3-16,13-51-5 0,-11 40-6 16,-1-2-16-16,3-5-28 15,3 2-34-15,2-7-52 0,0 2-63 0</inkml:trace>
  <inkml:trace contextRef="#ctx0" brushRef="#br0" timeOffset="186347.194">28073 10533 421 0,'0'0'36'0,"0"0"-7"16,0 0 0-16,0 0-8 0,0 0-6 16,0 0-10-16,0 0-6 0,0 0-10 15,0 0-14-15,0 0-41 0,18-78-54 16,-16 74-110-16</inkml:trace>
  <inkml:trace contextRef="#ctx0" brushRef="#br0" timeOffset="186500.053">28158 10129 544 0,'0'0'13'0,"0"0"5"15,0 0 4-15,0 0-2 0,0 0-9 16,0 0-10-16,0 0-12 0,0 0-17 16,0 0-40-16,21-46-54 0,-16 44-127 15</inkml:trace>
  <inkml:trace contextRef="#ctx0" brushRef="#br0" timeOffset="186644.567">28285 9774 589 0,'0'0'13'16,"0"0"1"-16,0 0 3 0,0 0-3 16,0 0-5-16,0 0-5 0,0 0-9 15,37-84-17-15,-35 80-33 0,-1-1-68 16,2 1-139-16</inkml:trace>
  <inkml:trace contextRef="#ctx0" brushRef="#br0" timeOffset="186790.909">28415 9410 591 0,'0'0'5'0,"0"0"0"15,0 0 3-15,0 0-1 0,0 0-3 16,0 0-7-16,0 0-13 0,0 0-26 15,0 0-54-15,39-59-103 0,-36 57-47 0</inkml:trace>
  <inkml:trace contextRef="#ctx0" brushRef="#br0" timeOffset="186952.475">28654 9320 631 0,'0'0'6'16,"0"0"0"-16,0 0-1 0,0 0 1 15,0 0 1-15,0 0 1 0,0 0-4 16,0 0-4-16,0 0-3 0,0 0-9 0,58 9-19 16,-56 12-31-16,-2 5-60 0,0 8-102 15</inkml:trace>
  <inkml:trace contextRef="#ctx0" brushRef="#br0" timeOffset="187116.322">28680 9848 574 0,'0'0'11'0,"0"0"0"16,0 0 6-16,0 0 1 0,0 0-3 15,0 0-4-15,0 0-10 0,0 0-5 16,0 0-17-16,24 84-24 0,-22-74-59 16,-2 8-73-16,0 0-75 0</inkml:trace>
  <inkml:trace contextRef="#ctx0" brushRef="#br0" timeOffset="187275.504">28737 10275 562 0,'0'0'15'0,"0"0"-1"0,0 0-2 16,0 0 6-16,0 0 4 0,0 0 0 0,0 0-6 16,0 0-8-16,0 0-8 15,49 67-5-15,-46-59-12 0,2 1-23 16,-5 1-48-16,0 3-53 0,0 2-65 15</inkml:trace>
  <inkml:trace contextRef="#ctx0" brushRef="#br0" timeOffset="187424.05">28782 10574 419 0,'0'0'47'0,"0"0"-16"16,0 0-5-16,0 0-7 0,0 0 0 0,0 0-6 15,0 0-5-15,0 0-5 0,0 0-8 16,0 0-8-16,78 66-16 15,-75-63-36-15,3 7-33 0,0-5-64 16,-2 8-51-16</inkml:trace>
  <inkml:trace contextRef="#ctx0" brushRef="#br0" timeOffset="187911.349">28941 10872 529 0,'0'0'39'0,"0"0"-8"0,0 0-6 0,0 0-3 16,0 0-3-16,0 0-9 0,0 0-4 15,0 0-5-15,79 19-2 0,-75-18-4 16,1 1-5-16,-2-1-9 16,2 3-12-16,2 1-7 0,-1 1-8 0,0 2-11 15,-1 0-2-15,1-2 8 0,0 1 13 16,0-2 23-16,1 1 18 0,3-3 18 16,0 0 9-16,0-3 9 0,9 0 3 15,-2 0-2-15,-1 0-2 0,0-2-5 16,-1-2-3-16,-5 0-3 0,7-3-5 0,-7 4-5 15,0-1-6-15,-1 1-6 0,-2-2-4 16,1 0-1-16,-4 3-1 0,0 0-2 16,-2-3-4-16,1 3-5 0,-1-2-5 15,1 1-6-15,-3 3-3 0,0 0-2 16,0 0-2-16,3-4 1 0,-1 1 3 16,2-5 10-16,1 0 9 0,1-1 8 15,3-1 3-15,-1 2 4 0,0-2 4 16,-1 4 3-16,1-2 4 0,-2 0 1 15,-1 1-2-15,4 2-4 0,-6 1-7 0,3-2-6 16,-2 3-3-16,2-4-5 0,1 2-4 16,-3 1-10-16,2 1-10 0,-3-1-17 15,0 1-9-15,0 0 2 0,-2-2 8 16,2 0 22-16,-1 1 15 0,2-5 8 16,-2 4 6-16,-1-5 8 0,3 0 7 0,-3-2 4 15,2 2 3-15,-1 0-7 0,-1-1-8 16,1 0-18-16,1 1-22 0,-3-3-40 15,1 1-90-15</inkml:trace>
  <inkml:trace contextRef="#ctx0" brushRef="#br0" timeOffset="188028.452">29481 10447 632 0,'0'0'-12'15,"0"0"-53"-15,0 0-189 0,0 0-16 0</inkml:trace>
  <inkml:trace contextRef="#ctx0" brushRef="#br0" timeOffset="190416.218">29961 8504 600 0,'0'0'33'0,"0"0"-6"0,0 0-3 0,0 0-7 16,0 0-5-16,0 0-3 0,0 0 1 16,0 0 6-16,-9-7-4 0,9 28 3 15,0 7-6-15,0 4-1 0,4 0-1 16,-1 0-4-16,2 4 1 0,-4-3-4 16,2 1 1-16,-3-2-1 0,2-4-1 0,-2-1-1 15,0-7-3-15,0 0-4 0,0-6-10 16,0-7-17-16,1 6-32 15,-1-8-53-15,0 2-58 0,0-2-89 16</inkml:trace>
  <inkml:trace contextRef="#ctx0" brushRef="#br0" timeOffset="190735.493">30212 8608 410 0,'0'0'15'0,"0"0"13"0,0 0 8 15,0 0 3-15,0 0-3 0,-76 59-4 16,63-38-6-16,4 5-6 16,3 0-6-16,3 1-2 0,3-1-2 0,0-2-2 15,6-2 0-15,3-4 1 0,4-4 2 16,3-4 1-16,-4-5-1 0,5-4 1 16,0-1-1-16,5-8-2 0,4-7-1 15,-3-4-1-15,-4-4-1 0,-3-2-1 16,-3-1-1-16,-2 0 0 0,-5 0-1 0,-3 2 0 15,-2 1-2-15,-1 0 1 0,0 2-2 16,-4 1 0-16,-3 3-1 0,-3 2-2 16,-2 2-1-16,3 4-4 0,-5 2-5 15,5 4-5-15,-5 3-12 0,-2 0-18 16,2 5-18-16,2 1-41 0,6 6-37 16,5-5-89-16</inkml:trace>
  <inkml:trace contextRef="#ctx0" brushRef="#br0" timeOffset="191043.952">30612 8613 411 0,'0'0'44'0,"0"0"3"0,0 0-7 16,0 0-2-16,0 0-9 0,0 0-4 0,-49 87-6 15,46-65-4-15,3-2-4 16,0 1-2-16,3-3-1 0,8-3 4 15,2-2 0-15,6-6 3 0,0-4-1 16,2-3-1-16,1-2-5 0,-3-6-1 0,-2-5-1 16,-2-2 0-16,-3-2 0 0,-4 5 0 15,-4-5-2-15,-4-1-1 0,0 1 1 16,0-5-4-16,-7 4 2 0,-2-1-2 16,-1 3 0-16,3 6-2 0,-2-2 0 15,0 4-3-15,1 1-3 0,-2-2-4 0,4 3-7 16,1 4-13-16,2-1-23 0,3 3-35 15,-2-1-39-15,2 1-47 0,0 0-71 16</inkml:trace>
  <inkml:trace contextRef="#ctx0" brushRef="#br0" timeOffset="191352.639">30941 8565 355 0,'0'0'50'0,"0"0"5"0,0 0 0 16,-79 57-9-16,66-39-8 0,1 0-6 16,5-3-10-16,4 2-5 0,3 3-5 15,4-2-3-15,9 4-1 0,5-5 1 16,6-5 0-16,4-6 1 0,2-2 0 0,3-4 0 16,-1-4-2-16,0-7-1 15,-5-2-1-15,-2-2 1 0,-5-3 0 16,-4-2 0-16,-6 2-2 0,-4 4-1 15,-4-2-2-15,-2-2 0 0,-5 1-1 0,-5-5-1 16,-4 1-2-16,-1 4-1 0,-1 2-1 16,5 6-4-16,-1 1-3 0,4 6-11 15,3 0-16-15,-4 2-32 0,5 0-43 16,0 0-69-16,2 4-81 0</inkml:trace>
  <inkml:trace contextRef="#ctx0" brushRef="#br0" timeOffset="191697.199">31573 8493 416 0,'0'0'26'0,"0"0"7"0,0 0 3 16,0 0-2-16,-85 27-8 0,78-22-9 15,4 5-7-15,0 4-2 0,3 1-3 16,4 4 2-16,9 1-1 0,3-1-1 16,4 0 0-16,-1 1-2 0,1 1-1 15,2 0 1-15,-4-2-2 0,-4 1 1 16,-4-7-1-16,-4 3 1 0,-6-2 0 16,0 2 1-16,-3 2 0 0,-9-5 1 15,-3 0-3-15,-5-4 1 0,-3-2-1 16,-1-1 0-16,-3-6 0 0,1 0 0 0,1 0 0 15,2 0-2-15,3-10-2 0,3 1-6 16,6 0-10-16,5 2-23 0,2-3-49 16,4-2-55-16,1-7-107 0</inkml:trace>
  <inkml:trace contextRef="#ctx0" brushRef="#br0" timeOffset="192100.207">31868 8600 452 0,'0'0'18'16,"0"0"14"-16,0 0 9 0,0 0 3 15,-79 41-4-15,60-24-9 0,0 3-7 16,2-1-6-16,4 3-3 0,1 1-6 16,4-7-3-16,3 0-3 0,2-3-2 0,3-3-2 15,0 2 1-15,5-5-1 0,7-1 1 16,3-6-1-16,7-1 1 0,-1-14-1 15,0-2 1-15,0-5 1 16,-3-3 0-16,-1-3 1 0,-4 1 2 0,-1 0 1 16,-5 2 1-16,-3 7 4 0,-1 1 3 15,0 8 2-15,-3 4 1 0,2 0-2 16,-2 5-4-16,0-2-5 0,0 2-3 16,0-1-2-16,1 1 0 0,-1 0 1 15,3 0 1-15,-1 8-1 0,3 9 1 0,-2 2-2 16,0 1 1-16,-2 2-1 0,1 1 1 15,-1-2-2-15,1-4 1 0,-1 0-2 16,1-4 0-16,-1-1-2 16,1 2-2-16,-1-2-9 0,0 0-7 0,2-7-8 15,-2 1-24-15,-1-6-25 0,5 1-48 16,-1 1-68-16,5-2-61 0</inkml:trace>
  <inkml:trace contextRef="#ctx0" brushRef="#br0" timeOffset="192583.17">32061 8646 568 0,'0'0'43'0,"0"0"-8"0,0 0-8 0,0 0-6 15,0 0-1-15,0 0-2 0,0 0-1 16,0 0-4-16,0 0-4 0,-5 47-1 16,1-25-2-16,-2 2 1 0,-1-2-2 15,1-1-1-15,2-4-3 0,-1-3 1 16,2-4 0-16,2-5 0 0,-1-1 3 15,2-4 3-15,-1 0 4 0,1 0 1 0,0 0-1 16,1-4-3-16,8-10-2 0,4-4-2 16,2-1-1-16,-1-1 0 0,1 0 0 15,-1 3-3-15,0 2 1 0,-3 5-1 16,-1 2 1-16,0 3-2 0,-6 2 0 16,5 3 0-16,0 0-1 0,1 2 1 0,0 7 0 15,-4 4 0-15,-2-3 1 16,-1 6 0-16,-3 2-2 0,0 2 2 15,0 0-1-15,-3-4 1 0,0-6-2 16,2-1 2-16,-1-5-1 0,1 1 0 0,1 0 1 16,0-5 0-16,0 0 0 0,0 0 0 15,0 0 0-15,6-8-1 0,4-6 0 16,1-3 0-16,2 1 1 0,0 2-2 16,-1-1 1-16,-1 5-1 0,-2 3 0 15,-2 1 1-15,-2 3 0 0,-1 2-1 0,-4 1 0 16,0-2-1-16,6 2 0 0,-1 0-1 15,0 0 1-15,2 2-5 0,-4 1-2 16,2 4-7-16,1 7-11 0,-1-5-12 16,2 5-23-16,2-1-30 0,-2-5-43 15,0 0-48-15,-2-5-82 0</inkml:trace>
  <inkml:trace contextRef="#ctx0" brushRef="#br0" timeOffset="192813.18">32490 8691 463 0,'0'0'54'16,"0"0"-4"-16,0 0-8 0,0 0-4 16,0 0-5-16,0 0-5 0,0 0-4 15,0 0-3-15,0 0-3 0,0 0-4 16,-50 91 0-16,50-62-4 0,0 0-1 16,1 2-4-16,2 1 0 0,-1-2-4 15,1 0 1-15,-3 0-3 0,0-2 2 16,0-2-3-16,0-2-1 0,0-3-3 15,-3-6-8-15,-1 0-11 0,3-4-15 0,0-6-37 16,1 1-57-16,0-6-91 0,-6 1-61 16</inkml:trace>
  <inkml:trace contextRef="#ctx0" brushRef="#br0" timeOffset="193043.224">32519 8731 539 0,'0'0'49'15,"0"0"-8"-15,0 0-6 0,0 0-12 0,0 0-6 16,0 0-3-16,0 0-3 0,0 0-2 16,0 0-2-16,32-17 0 0,-23 29-2 15,-5 4-1-15,-3 0-1 0,-1 3-1 16,-4 5 0-16,-5-4-2 0,0-1 0 16,-3-2-1-16,4-5-2 0,-1-3-2 15,4-1-3-15,1-5-7 0,1-1-11 0,3-2-18 16,-2 0-24-16,2 0-32 0,0-7-28 15,0-8-39-15,0-6-36 16</inkml:trace>
  <inkml:trace contextRef="#ctx0" brushRef="#br0" timeOffset="193219.303">32629 8417 498 0,'0'0'32'0,"0"0"0"0,0 0 2 0,0 0 1 15,0 0-6-15,0 0-11 0,0 0-6 16,0 0-4-16,-7 93-6 0,13-65-1 16,0-1-6-16,0 3-8 15,0-2-23-15,2 1-41 0,-4 1-48 0,0-9-67 16,-4 2-19-16</inkml:trace>
  <inkml:trace contextRef="#ctx0" brushRef="#br0" timeOffset="193496.245">32746 8779 351 0,'0'0'64'0,"0"0"-14"0,0 0-10 16,0 0-5-16,0 0-4 0,84-53-5 16,-67 41-6-16,-2 1-5 0,-4 3-8 15,2-1-2-15,-6 2-1 0,-4 4-1 16,2 0 2-16,-5-2-1 0,0 1 3 16,-5-3-2-16,0 0-1 0,-6 6 2 0,-3 1-3 15,-1 0 1-15,-3 8 0 0,5 2-2 16,1-3 1-16,3 5 1 15,1-1 0-15,3-2 0 0,-3 7-2 16,5-7 0-16,0 2-1 0,2 1-1 0,1-2 0 16,0 5-2-16,5-4 1 0,1 2-2 15,6-5-3-15,1-2-4 0,2-2-12 16,6-2-18-16,1-2-26 0,1 0-29 16,1-4-27-16,0-5-26 0,0-4-15 15</inkml:trace>
  <inkml:trace contextRef="#ctx0" brushRef="#br0" timeOffset="193752.631">33080 8629 303 0,'0'0'61'0,"0"0"-8"15,0 0-8-15,0 0-5 0,0 0-6 16,0 0-8-16,0 0-5 0,0 0-5 16,0 0-5-16,0 0-3 0,-48 21-2 15,57-4 1-15,3 3 0 0,3 1 2 16,0-1 1-16,2-1 1 0,-2 1 0 0,-1-2-2 15,-2 0-1-15,-5-5 0 0,-1-6 1 16,-5 2-2-16,-1-2 2 0,0 2-1 16,-7 1 0-16,-5-1-3 0,-5-2-2 15,0-3-1-15,1-1-1 0,-2-3-2 16,0 0-2-16,4 0-7 0,-3-2-13 0,9 0-40 16,3-1-57-16,4-4-119 0,1 0-47 15</inkml:trace>
  <inkml:trace contextRef="#ctx0" brushRef="#br0" timeOffset="193865.23">33279 8829 674 0,'0'0'22'0,"0"0"-8"16,0 0-13-16,0 0-13 0,0 0-52 16,0 0-167-16,0 0-62 0</inkml:trace>
  <inkml:trace contextRef="#ctx0" brushRef="#br0" timeOffset="200690.237">25568 11993 353 0,'0'0'44'0,"0"0"7"0,0 0 3 16,0 0-2-16,0 0-7 0,0 0-9 0,0 0-8 16,0 0-6-16,0 0-5 0,-21-66 0 15,21 65-7-15,0 0-4 0,0-1-1 16,0 1-2-16,0-1 0 0,0 2-1 16,0 0 2-16,0 0 4 0,0 15 2 15,2 12 2-15,2 16 2 0,-1 11-5 0,-2 15 0 16,-1 11-4-16,0 12 3 0,0 5 0 15,0 4-3-15,-3 1 2 0,1-1-3 16,2-2-1-16,0-5 3 0,0-6-2 16,2-5 0-16,6-5 1 0,1-4-2 15,0-4 1-15,2 1-2 0,-1-5-2 16,0 0 2-16,-3-3-2 0,-1-1 1 16,-2-2-2-16,-1-4 2 0,0-1 2 15,-3-1-3-15,0-2 3 0,0-4-3 16,0-2-2-16,0-3 0 0,0-6-2 0,0-5-4 15,0-3-7-15,2-11-9 0,-2-7-13 16,1-5-33-16,-1-6-41 0,0 0-83 16,0-3-100-16</inkml:trace>
  <inkml:trace contextRef="#ctx0" brushRef="#br0" timeOffset="201363.365">23615 13431 328 0,'0'0'29'16,"0"0"4"-16,0 0-2 0,-78-2-5 15,67 2-3-15,0 0 4 0,5 0 8 0,0 0 4 16,0 0-9-16,6 0-7 0,-2 0-12 15,2 0-4-15,0 0-1 0,9 6 1 16,10 2-1-16,10-1 1 0,7-4-2 16,7-1 0-16,9-2-1 0,6 0 1 15,6-5-1-15,5-4-1 0,8-3 2 16,4-3 1-16,9-2 2 0,5-1-2 16,5 0-1-16,2 1-2 0,4 0-2 15,4 4 0-15,7-2 1 0,3 3-1 16,6 1-1-16,3-2 0 0,4 1 1 0,2-2-1 15,3 2 1-15,2-1 1 0,-1 0-2 16,3 1 2-16,0 0-3 0,-1 2 0 16,-2-1-1-16,-2 5 2 0,-1 1-1 15,-1 1 2-15,-5 2 0 0,-3 2 0 16,-5 0 0-16,-7 0-1 0,-5 0 1 16,-6 0-1-16,-7 0 0 0,-9 0 1 15,-9-3-2-15,-9-1 3 0,-12 1 1 16,-7-1 0-16,-9 2 1 0,-15 0 1 15,-5 1 1-15,-10-1-1 0,-7 2 1 0,1 0 0 16,-6 0-1-16,0-2 1 0,0 2-2 16,1 0-3-16,1 0 0 0,-1 0-2 15,1 0-3-15,-1-1-2 0,1 1-3 16,-1 0-7-16,1-1-15 0,-1 1-33 16,1 0-61-16,-1 0-152 0</inkml:trace>
  <inkml:trace contextRef="#ctx0" brushRef="#br0" timeOffset="202515.816">26923 13185 342 0,'0'0'61'0,"0"0"1"0,0 0-7 0,0 0-12 16,0 0-12-16,0 0-6 15,0 0-8-15,0 0-1 0,0 0 1 16,0 0-3-16,-6-37 0 0,6 37 0 15,0-8-4-15,0 2 1 0,0-6-2 0,0 1-2 16,0-4 0-16,0-2-1 0,0 4 1 16,0-8 0-16,0-1-1 0,0 0 0 15,0-8 1-15,0 0-2 0,-2 0 1 16,1-2-2-16,-1 0 0 0,1-3-2 16,-1 2 0-16,2-3-1 0,-1 0 1 15,0-2-2-15,-1 1 1 0,2-1 1 0,0 0-5 16,0 1 5-16,0 3-5 15,0 0 2-15,0 2 2 0,0 5-1 16,0 7 1-16,0 2-1 0,0 0 1 0,0 4-2 16,0-3 2-16,0 7-1 0,0 5 1 15,0-5-1-15,0 3 0 0,0 2-1 16,2 0 1-16,-2 5 0 0,0-1 0 16,0 1 1-16,0-2-1 0,1 0 1 15,-1 1-1-15,0-1-1 0,0 1 1 0,0 0-2 16,1-2 2-16,-1 3 0 0,0-2 0 15,0 0 2-15,0 1-2 16,0-1 1-16,0 2-1 0,0 0 0 16,0-3 2-16,0 3-5 0,0-1 4 0,0 1-1 15,0-2 2-15,0 2-2 0,0-1 0 16,0 1 1-16,0-3-1 0,0 3 0 16,0 0-1-16,0 0-3 0,0 0 2 15,-2 0 1-15,-8 4-1 0,-2 9 3 16,-4 5-1-16,2 1 1 0,-2 2-2 0,3 1 2 15,-2 1-2-15,-1-1 0 0,3 1 1 16,0-3 1-16,3-1-1 0,3-5 2 16,-2-2-2-16,7-3 0 0,-3-1 4 15,2 1-2-15,2-4 1 0,-1-1-4 16,2-4 1-16,-1 0 0 0,1 0 0 16,0 2 2-16,0-1-1 0,0 1-2 15,0-2 3-15,0 1 0 0,0-1-5 16,3-7 7-16,4-7-7 0,4-4 3 15,1-1 1-15,0-1-3 0,1 1 3 0,-3-3-3 16,3 2 2-16,-3 1 0 0,0 1 1 16,1 2 1-16,0-1-2 0,-4 7 0 15,2-3 0-15,-2 6-1 0,-1 0 1 16,1-1 0-16,-1 3 0 0,0-1-1 16,2 0 1-16,-1 1 2 0,1 0-2 0,-1 3 0 15,-2 0 0-15,4 1-3 0,0 1 3 16,4 0 0-16,1 8 1 15,1 2 2-15,-5 4 0 0,2 4 1 16,0 1 0-16,-1 1 1 0,-1 0-2 0,0-2 1 16,-3-4-1-16,0-1 1 0,-2-3-1 15,-4-6-1-15,4 4 0 0,-3-4-3 16,0-1 2-16,1 3-2 0,-3-6 1 16,0 0-1-16,0 0-5 0,1 0-8 15,-1 0-27-15,0 0-67 0,0-15-188 0,0 1-25 16</inkml:trace>
  <inkml:trace contextRef="#ctx0" brushRef="#br0" timeOffset="203358.819">25563 11915 190 0,'0'0'49'16,"0"0"9"-16,0 0 1 15,0 0-3-15,0 0-8 0,0 0-7 16,0 0-11-16,0 0-4 0,0 0-6 0,0 0-1 16,-7-32-2-16,-4 32-1 0,-4 0-2 15,2 10-1-15,-6 2 2 0,2 5-3 16,1 1-1-16,0 4-1 0,2-2 1 16,-2 5-5-16,1-2 3 0,-1 1-3 15,3-3 0-15,2-2 0 0,1-5-1 16,2-1-1-16,2-6 0 0,4-4-1 0,0 2 2 15,2-5-1-15,-1 0 3 0,1 0-2 16,0 0 0-16,0-11-1 0,3-7-4 16,4-10 2-16,3 1-2 0,3-3 1 15,-1 2-1-15,2 3 2 0,-1 1-1 16,0 2 0-16,0 6 1 0,-3 3-3 0,2 4 3 16,-5 5-2-16,2 2-3 0,6 2 5 15,-1 2-3-15,6 7 3 16,-1 2 1-16,1 3-1 0,1 1 0 15,0 1-2-15,2 0 2 0,0-3-1 0,-2 1 2 16,0-3-1-16,-7-3 0 0,1-2-1 16,-6-1 2-16,-4-4-3 0,0 1-2 15,-1-2-1-15,0 1-5 0,1-1-9 16,1 2-23-16,-5-2-42 0,1-3-77 16,2-8-136-16</inkml:trace>
  <inkml:trace contextRef="#ctx0" brushRef="#br0" timeOffset="204485.887">24509 13219 391 0,'0'0'24'0,"0"0"16"16,0 0 10-16,0 0 4 0,0 0-6 16,0 0-13-16,0 0-7 0,0 0-10 0,0 0 2 15,9-82-7-15,-6 64 0 0,-2 0 1 16,-1-2-3-16,2-1-2 15,-2-9-1-15,0-1-3 0,0-4 0 16,0-3 1-16,0-2-6 0,0-3 3 0,0-1-3 16,-2 0 3-16,1 0-3 0,-2 0 1 15,1 3 1-15,2 1-7 0,0 4 6 16,0 12-4-16,0 1 3 0,0 8 2 16,0 3-2-16,0-2 0 0,0 8-1 15,0 1 1-15,0 5 1 0,0-1-1 0,0 1 0 16,0-1-1-16,0-2 0 0,0 2 1 15,0 0 0-15,0 0 0 16,0-1-2-16,0 0 2 0,0 2-3 16,-1-2 0-16,1 2 1 0,0 0 2 0,-5 0 0 15,1 4 3-15,-6 5-1 0,1 4-1 16,-1 3 1-16,-1-1 1 0,-1 3-3 16,0 1 6-16,0 1-5 0,-2 0 0 15,0-2 1-15,1 1-1 0,-1-3-1 16,-1 1 2-16,2 0-1 0,-1 0 0 0,0-2 1 15,2 0 0-15,3-3 0 0,0-2 0 16,5-4 0-16,0-2-1 0,1 0 1 16,3-4 0-16,-2 0-2 0,2 0 2 15,0 0-1-15,0 2 1 0,0-2 0 16,2-8 0-16,9-5-2 0,1-9 0 16,2-2-1-16,1-1 2 0,-2 0-1 15,1-3 1-15,-1 3 0 0,2-2-3 16,-2 2 3-16,0 2-6 0,-2 4 4 15,-2 5-3-15,1 2 4 0,-1 2 0 0,-3 2 0 16,2-3 2-16,-1 5-2 0,-1 0 1 16,0-2-1-16,1 2 0 0,1 0 0 15,0 1-3-15,-1 0 3 0,-4 5 0 16,2-2 0-16,-1 2 0 0,7 0 0 16,3 5 0-16,1 5 0 0,-1 2 2 15,0 2 0-15,-3 1 0 0,1 2 2 0,1-1-1 16,-1 1 0-16,-3 1 5 15,-1-5-6-15,-1 0 5 0,-2-6-5 16,0 2 0-16,0-1 0 0,-2-4 1 0,1 0-3 16,-4-4 1-16,0 0-2 0,0 0-1 15,1 0-3-15,1 1-10 0,4-1-13 16,-1-5-35-16,6-7-75 0,-1-3-162 16,-5 5-5-16</inkml:trace>
  <inkml:trace contextRef="#ctx0" brushRef="#br0" timeOffset="205264.239">24541 13276 294 0,'0'0'39'0,"0"0"4"16,0 0 6-16,0 0-3 0,0 0-6 15,0 0-9-15,0 0-5 0,0 0-3 16,0 0-4-16,-2-4-4 16,2 4-1-16,0 0-5 0,0 0-1 0,0 0 2 15,0 0-1-15,0 0 0 0,0 0 1 16,0 0 1-16,0 0 1 0,0 0-2 16,6 0-1-16,0-1-2 0,-1-1-2 15,6 1 1-15,-5-1-1 0,-2 1-2 16,2-1 1-16,-6 2 1 0,0-1 1 0,0 1 0 15,1 0 0-15,-1 0-3 0,0 0 0 16,0 0 0-16,0 1-3 0,-4 7 3 16,-2-2-2-16,3-3 1 0,2 0 0 15,1-3-3-15,-2 0 1 0,2 0 0 16,0 2 0-16,0-2 1 0,0 0-3 0,0 1 0 16,5-1-5-16,1 0-13 15,1 0-35-15,0 0-70 0,-7 0-173 16,0 1 1-16</inkml:trace>
  <inkml:trace contextRef="#ctx0" brushRef="#br0" timeOffset="206199.452">24168 13779 324 0,'0'0'72'0,"0"0"0"0,0 0-9 16,0 0-16-16,0 0-9 15,0 0-12-15,0 0-8 0,0 0-4 16,0 0-2-16,-12-49-1 0,12 47-2 15,0 0 2-15,0 2-1 0,-1 0 0 0,1 0 1 16,-2 13-2-16,1 3 0 0,-2 8-3 16,2-4 1-16,-1-5 4 0,2 4-6 15,-1-2 4-15,1-2-8 0,0 5 1 16,0-10 0-16,0 0-3 0,0 1 2 16,0-6 0-16,3 2-1 0,0-4 1 15,-1 0 1-15,1 0 0 0,3-3-1 16,4-1 1-16,3-7-1 0,6-4 1 15,-4-5 0-15,0-1-7 0,-3-3 6 16,1 0-5-16,-1 0 3 0,-4 5 2 0,1 3-2 16,-6 5 2-16,1 0-1 0,-3 6 0 15,1-3 1-15,1 2-1 0,-3 3-1 16,0 0 0-16,0 0-1 0,0 0 1 16,1 0 1-16,1 6-1 0,-1 6 2 15,4 5-2-15,0-2 1 0,1 6 4 0,-2-7-5 16,1-2 5-16,-1-4-5 0,2-4 2 15,1 3-1-15,-4-6 2 0,6 0 0 16,-1-1 0-16,7-6 1 16,1-7 0-16,-2-4 0 0,-2-3-5 0,-2-3 3 15,0-3-4-15,-3 0 5 0,-2-1 0 16,-1 2 0-16,-3-4 1 0,-1 4-2 16,0 1 0-16,0 5-1 0,0 2 0 15,0 5-1-15,0 6 1 0,-1-7 0 16,1 9-1-16,-1-2 0 0,1 0-2 0,0 6-2 15,0 0-5-15,0 0-7 0,0 0-9 16,0-2-9-16,0 2-20 0,0 0-22 16,0 2-48-16,2 11-61 0,4 3-67 15</inkml:trace>
  <inkml:trace contextRef="#ctx0" brushRef="#br0" timeOffset="206458.357">24652 13732 305 0,'0'0'70'0,"0"0"-2"0,0 0-7 15,0 0-10-15,54 82-11 0,-48-60-6 16,-1-1-9-16,-2-5-4 0,-1 1-3 16,-2-5 1-16,0-1-1 0,0-1-2 0,0-5-1 15,0 0-4-15,0-5-2 0,-6 0-1 16,-4-2-4-16,-2-7-3 0,-4-6-1 15,8-3 0-15,0-3-2 16,4 3-10-16,1-1 3 0,3 1-15 0,0 6-11 16,0-8-32-16,4 7-52 0,5 0-112 15,-2 1-44-15</inkml:trace>
  <inkml:trace contextRef="#ctx0" brushRef="#br0" timeOffset="207159.593">26538 13381 355 0,'0'0'61'16,"0"0"5"-16,0 0-5 0,0 0-17 15,0 0-15-15,0 0-7 0,0 0 0 0,0 0 0 16,0 0 1-16,1 5-1 0,-1 21-6 16,0 3-2-16,0 3-4 0,0 3 0 15,0 0-4-15,0-1 1 0,0 0-3 16,0-4 0-16,2-2 0 0,-1-11-1 16,4-2-1-16,-2-7-1 0,-2-4 0 0,6-1 1 15,5-3 0-15,1-7 0 0,5-8 1 16,0-6-3-16,-2-3 2 15,-3-3-2-15,0-2 1 0,-4 0 0 16,-2 2-1-16,-1 10 0 0,-2 6 0 0,-3 7 0 16,-1 4 0-16,0-2 0 0,0 2 0 15,2-2-1-15,-2 1 0 0,1-1-1 16,1 2 1-16,-1 0 0 0,5 0 2 16,4 0-1-16,6 7 0 0,-3-1 1 15,1-2-1-15,-5 1-1 0,3-5 1 0,5 0 1 16,-2 0 0-16,3-6-1 0,-3-5 3 15,-5 3 0-15,-4-4-2 16,-1-3 2-16,-3 5-1 0,1-11 0 16,-3 4 0-16,0 5-1 0,-2-7 0 0,-1 9-1 15,1-1 0-15,-3 2-1 0,4 4 0 16,-1 1 0-16,2 4-1 0,0-1-2 16,0 1-2-16,-1-2-2 0,1 1-7 15,0-1-9-15,-2 1-6 0,2 1-12 16,0-2-17-16,0 2-15 0,0 0-38 0,0 0-23 15,5 0-56-15</inkml:trace>
  <inkml:trace contextRef="#ctx0" brushRef="#br0" timeOffset="207540.16">27035 13512 365 0,'0'0'40'0,"0"0"5"15,0 0 0-15,0 0-8 0,0 0-7 16,0 0-3-16,0 0-5 15,0 0 1-15,0 0-2 0,83 6 3 16,-73 8-3-16,-4 1 0 0,-2-3-7 0,-2 5-1 16,-2 2-4-16,0 0-1 0,-8 4 0 15,1-3 0-15,-4-4 0 0,2-5-1 16,-1-2-1-16,0-3-1 0,5-4 0 16,-5-2-2-16,1 0-2 0,-3-7-2 15,0-6-2-15,3-6-3 0,5-3 0 0,3-3-5 16,1 1-15-16,1 2-29 0,6 0-74 15,-3 9-162-15,1-4 3 16</inkml:trace>
  <inkml:trace contextRef="#ctx0" brushRef="#br0" timeOffset="208117.302">23746 13834 589 0,'0'0'12'0,"0"0"2"0,0 0-1 0,0 0 1 16,0 0-1-16,0 0 0 0,0 0-3 15,0 0-2-15,0 0-4 0,36 6-5 16,-9-7-6-16,2-7-28 0,1 0-54 16,-1-4-152-16,2 0-39 0</inkml:trace>
  <inkml:trace contextRef="#ctx0" brushRef="#br0" timeOffset="209099.633">28136 12958 314 0,'0'0'78'0,"0"0"-3"0,0 0-12 15,0 0-12-15,0 0-9 0,0 0-9 16,0 0-9-16,0 0-8 0,0 0-4 0,0 0-6 16,-49-33-1-16,49 34 0 0,0 13-2 15,0 6 1-15,6 2-1 0,2 1-1 16,7-3-1-16,-2-2 1 0,1 1-2 16,-1-4 1-16,-3-3 1 0,-3-1 0 15,-1-4 0-15,-4 2 1 0,-1 6 5 0,-1-1-2 16,-4 4 5-16,-8 1-4 0,-5-3 1 15,-3 0-3-15,-2 3 1 0,-3-2-3 16,-1-2 1-16,2 0-1 16,1-1-4-16,2-4 0 0,7-2-5 0,5-3-7 15,6-3-19-15,3-2-29 0,0 0-63 16,2 0-124-16,11-5-37 0</inkml:trace>
  <inkml:trace contextRef="#ctx0" brushRef="#br0" timeOffset="210039.9">28712 12715 470 0,'0'0'20'0,"0"0"6"16,0 0 4-16,0 0-1 0,0 0 0 0,0 0-2 15,0 0-5-15,-80 8-3 0,68-4-4 16,4 2-2-16,0 1-2 0,1-1-1 16,0 1-1-16,3 1 0 0,1 0-2 15,1-2 0-15,1 3-1 0,1-3-1 16,0 5 0-16,0 5-1 0,4-1 1 0,2 7 0 16,1-3 2-16,-1 2-1 15,1-1-1-15,-1 3 1 0,0 0-2 16,-1-2-1-16,1 1 0 0,-3-9-1 15,2 2-2-15,-3-6 2 0,1 1-2 0,0-2 0 16,-1-3 1-16,2 3 0 0,0-6 1 16,-1 2-2-16,0 0 1 0,1-4 0 15,5-1 2-15,4-10-2 0,3-4 1 16,-2-6-2-16,0-1 1 0,-3-2-1 16,2 0 0-16,-1 0 0 0,-2 2-1 0,-3 6 0 15,-4 9 2-15,1-1-2 0,-2 4 1 16,-1 1-1-16,2-1-1 15,-3 4 1-15,0 0-1 0,2 0 1 16,3 9 1-16,5 5-2 0,3 4 2 0,0-1 0 16,-1-1-1-16,-2-3 1 0,3-6 1 15,-4-3-2-15,3-4 2 0,6 0 1 16,-1-1-1-16,4-11 1 0,-5-4 1 16,-3-3-2-16,-4-5 0 0,-4-1 0 15,-4-1 0-15,-1 1-3 0,-5 1-1 0,-5 4-5 16,-2 0-15-16,2 6-28 0,-2 0-78 15,2 4-166-15,-5-2-7 16</inkml:trace>
  <inkml:trace contextRef="#ctx0" brushRef="#br0" timeOffset="214251.53">26758 13934 255 0,'0'0'80'0,"0"0"-4"15,0 0-7-15,0 0-11 0,-91-1-10 0,73 2-7 16,1 2-7-16,4-1-4 0,-3 2-5 16,5-4-5-16,5 0-3 0,1 2-5 15,5-2-5-15,-1 0-3 0,1 0-5 16,-2 2 2-16,2-2-1 0,0 3 1 16,12 0 1-16,8-1 0 0,8 1 0 15,2-3-1-15,5 0 1 0,1 0 2 16,4 0-2-16,-1-4 1 0,1 0-1 15,-3 2-1-15,-2-1 1 0,-3 1-1 16,-11-1-1-16,-1 2 0 0,-8-1 1 0,-6 1-1 16,1 1 3-16,-7 0 0 0,0 0 3 15,0 0 2-15,1 0-1 0,-1 0-1 16,2-2-4-16,-2 2-1 0,-4 0 1 16,-14 0-2-16,-8 0 1 0,-8 0 0 15,0 5-1-15,0-1 1 0,0 3-1 0,0-2 0 16,2 2 0-16,0-2 2 0,4 1 1 15,8-2 0-15,0-1 2 0,10-1-3 16,4-2-1-16,0 3 0 16,6-3-3-16,-1 0 2 0,1 0-5 0,-2 0 1 15,0 1 2-15,2-1 0 0,0 0 3 16,0 0-3-16,14 0 1 0,6 0 0 16,7 0-1-16,1 0 1 0,3-4 0 15,1 2 1-15,-2-3 0 0,-1 2-1 16,-3 0 2-16,-6 0-2 0,-10 2 0 0,-4 1 1 15,-6 0 0-15,0 0 3 0,0 0 2 16,2 0-1-16,-2 0-2 0,0 0-1 16,-11 0-2-16,-7 2 2 0,-7 3 1 15,-1 0 0-15,1 0 1 0,7-5-3 16,0 0-2-16,7 0-4 0,5 0-14 16,1 0-20-16,1 0-71 0,0 0-179 15,-2-7-24-15</inkml:trace>
  <inkml:trace contextRef="#ctx0" brushRef="#br0" timeOffset="-212691.339">25598 12471 341 0,'0'0'43'0,"0"0"7"16,0 0 0-16,0 0-12 0,0 0-15 16,0 0-10-16,0 0-8 0,0 0-3 0,0 0-3 15,9-20 2-15,-1 14-1 16,-2 2 0-16,4 0-2 0,0 2-7 15,2 0-16-15,0 0-18 0,0 1-29 0,0 1-22 16,1 0-26-16,-1 0 1 0</inkml:trace>
  <inkml:trace contextRef="#ctx0" brushRef="#br0" timeOffset="-212318.206">25773 12429 367 0,'0'0'62'0,"0"0"-16"15,0 0-5-15,0 0-11 0,0 0-7 16,0 0-9-16,0 0-3 15,0 0-9-15,0 0-3 0,0 0-2 16,13-15-2-16,-11 15-3 0,6-2-4 0,-2 1-10 16,6-1-11-16,6 2-10 0,0 0-1 15,-1 0 6-15,-1 0 10 0,-3 3 14 16,-3-1 10-16,1 1 8 0,-6-2 8 16,1 0 9-16,-6-1 5 0,4 0 4 15,2 0 1-15,5 0-4 0,-1 0-1 0,-2-5-8 16,1 3-8-16,-1-3-4 0,1 2-5 15,-2-1-6-15,0-1-4 0,3-1-15 16,-1 2-15-16,0-1-21 16,2 0-23-16,-1 1-13 0,1 1-3 0,0 0 23 15,-1 1 28-15,2 1 35 0,1 1 28 16,0-3 24-16,6-2 16 0,-3 1 14 16,5-3 4-16,-2 0-9 0,0-1-7 15,-2-1-14-15,2 2-7 0,-8 0-8 16,1 3-4-16,-2 0-10 0,-3 1-8 0,2-1-7 15,-4 3-11-15,3-2-21 0,-4 2-33 16,1-2-48-16,4 3-51 0</inkml:trace>
  <inkml:trace contextRef="#ctx0" brushRef="#br0" timeOffset="-212193.867">26539 12253 388 0,'0'0'29'0,"0"0"-6"0,0 0-12 15,79-37-7-15,-59 29-17 0,0 4-33 0,-7 3-61 16,3-1-104-16</inkml:trace>
  <inkml:trace contextRef="#ctx0" brushRef="#br0" timeOffset="-212044.263">26884 12199 466 0,'0'0'26'0,"0"0"6"15,0 0-8-15,0 0-7 0,0 0-7 16,0 0-7-16,0 0-8 0,76-39-10 0,-76 39-24 16,0-2-31-16,0 2-39 0,0 0-41 15</inkml:trace>
  <inkml:trace contextRef="#ctx0" brushRef="#br0" timeOffset="-204116.98">30133 9317 241 0,'0'0'43'16,"0"0"7"-16,0 0 3 0,0 0-8 15,0 0-10-15,0 0-14 0,0 0-8 16,0 0-5-16,0 0 1 0,0 0 5 16,-28-3 1-16,28 3 0 0,13 0-3 15,7 4-3-15,7 0-1 0,3 0-1 0,3-2-1 16,0 1 2-16,5-2 0 0,0 0-1 15,1-1 0-15,1 0-2 0,1 0 1 16,-1 0-1-16,4 0 5 16,-2 0-1-16,1 0-1 0,0 0 0 0,-1-2-5 15,0 0-1-15,-1-1 1 0,-1 1-3 16,3 1 1-16,1 0 1 0,0-1-1 16,3 0 0-16,1 2 0 0,0-1 0 15,2-1-1-15,-1 2 0 0,2-1 4 16,2 1 0-16,1 0 0 0,2 0 0 0,4 0-4 15,2 0-1-15,2 0 0 0,1 0 0 16,1 0 0-16,-3 0 0 0,-2 1 5 16,0 2 0-16,-3-1-1 0,-2 0 1 15,1-1-4-15,-2-1-2 0,-2 1 1 16,-4-1 1-16,2 0 0 0,-5 0 0 16,0 0 1-16,-2 0 1 0,-1 0-2 15,-4 0 8-15,1 0 1 0,-4 0-1 16,0 0 2-16,-6 0-6 0,-8 0 1 15,-2-1 1-15,-8 1 0 0,-5-1-1 0,-2 1 1 16,-5 0 0-16,0 0-1 0,0-2 0 16,2 2-1-16,-1 0-2 0,1 0-1 15,-1 0 0-15,1 0-1 0,-1 0-1 16,-1 0 0-16,2 0-2 0,-2 0-7 16,0 0-14-16,1 0-36 0,-1 0-62 0,-3-2-174 15,-11 1-1-15</inkml:trace>
  <inkml:trace contextRef="#ctx0" brushRef="#br0" timeOffset="-201562.356">28855 11832 255 0,'0'0'71'0,"0"0"-8"0,0 0-9 15,0 0-13-15,0 0-9 0,0 0-6 16,0 0-6-16,0 0-4 0,21-81-3 16,-9 74-6-16,2 2 2 0,-2 5-2 15,5-3 1-15,1 3 1 0,0 0 0 16,3 7-1-16,-4 0-1 0,-2 4-2 0,-6-3 2 15,-4 6-3-15,-2 1 4 0,-3 5 6 16,-3 8-7-16,-7-3 7 0,-5 2-7 16,-5 1-1-16,0-2 2 0,-3 0-1 15,-2-4 1-15,4 1 1 0,1-3-3 16,3-4 1-16,7-3-1 0,0-3 0 16,1-3-1-16,6-5-2 0,1 3 0 15,2-5 0-15,-2 0-1 0,2 0 1 16,-1 0-2-16,-1 0-1 0,2 2 2 15,0-1 1-15,0 1 0 0,0-2 0 0,10 0 1 16,9 0 0-16,4 0-1 0,-1 0 2 16,6-2-2-16,-1-3 0 0,3-5 0 15,2 2 0-15,-2-1-1 0,1 1-1 16,-4 1 0-16,-7 2-1 0,-3 1 0 16,-5 1 3-16,-7 2-3 0,1 1 0 0,-6 0 1 15,0-2-3-15,0 2 2 0,1 0-4 16,0 0-4-16,-1 0-7 15,2 0-8-15,-2 0-11 0,0-2-21 16,0 2-36-16,0 0-48 0,0-2-82 0,0 1-37 16</inkml:trace>
  <inkml:trace contextRef="#ctx0" brushRef="#br0" timeOffset="-201191.219">29685 11751 410 0,'0'0'36'0,"0"0"4"0,0 0 2 16,-87 3-7-16,59 8-6 0,4 0-8 16,5 1-11-16,3 0-2 0,6-1-1 15,3 1-4-15,4-3 3 0,3 3-4 16,0 5 0-16,4-3-1 0,6 5 1 0,2-3 1 15,5-1-3-15,0-1 3 0,-1-3-2 16,2 3 3-16,-5-3 1 0,-3-2-1 16,1 0 0-16,-5-3 0 0,-1 2 0 15,1-1 3-15,-6 1-4 0,0 0 4 16,-2-1 0-16,-8 3-3 0,-7 0 1 0,-2-2-2 16,-4 0-2-16,1-3 2 15,1-2-3-15,4 0 0 0,1-3 1 16,3 2-2-16,0-2-2 0,0 0-3 15,8 0-13-15,-6 0-26 0,8 0-54 0,-2-4-66 16,4-5-108-16</inkml:trace>
  <inkml:trace contextRef="#ctx0" brushRef="#br0" timeOffset="-200794.641">29926 11840 406 0,'0'0'51'0,"0"0"9"0,0 0-7 15,0 0-11-15,-84 68-12 0,75-58-8 16,4 2-8-16,2-2-4 0,2-5-1 16,1 5-3-16,0-6 0 0,0 4-1 15,5 0-1-15,4-8 0 0,3 0-2 0,2-2 1 16,3-9 1-16,2-4-2 0,-4-2 3 15,-3-3-2-15,0-3-3 0,-4 1 6 16,-2 6-3-16,-1 0 7 16,-2 6 0-16,-3 5 3 0,1 1 1 0,-1 4-2 15,0-1-1-15,0 1-5 0,0-2-3 16,0 2-1-16,0-2-1 0,0 2 1 16,0 0 0-16,0 2 0 0,3 10 4 15,0 5-5-15,1 4 6 0,-1-4-8 16,0-1 0-16,1 1 0 0,-2-6-1 0,1 7 0 15,-2-3-3-15,2-5-4 0,0 6-9 16,0-7-12-16,1 0-20 0,2 2-35 16,1-5-60-16,2 1-85 0,-3-3-37 15</inkml:trace>
  <inkml:trace contextRef="#ctx0" brushRef="#br0" timeOffset="-200313.363">30205 11835 441 0,'0'0'43'0,"0"0"3"16,0 0-7-16,0 0-6 0,0 0-4 16,0 0-6-16,0 0 0 0,0 0-7 15,0 0 2-15,0 0-8 0,-21 52-1 16,18-34-1-16,0-1 0 0,1-6-2 16,1 1 1-16,1-7-2 0,0-5 0 0,-2 0 0 15,2 0 2-15,0 2 2 0,0-1 4 16,0-1-1-16,0 0 0 15,5-1-1-15,6-10-3 0,5-4-2 16,-1-1 0-16,0-1-2 0,2 0-6 0,-2 4 6 16,-3 5-6-16,1 0 4 0,-4 5-1 15,1 3 0-15,3 0 4 0,-3 6-4 16,0 2 4-16,-2 3-4 0,-2 5 0 16,-4-6-1-16,1 8 1 0,-3-1 0 15,0-6-2-15,0 7 2 0,-2-8-3 0,1-4 2 16,-1 0 0-16,2-6 1 0,0 0 0 15,0 0 0-15,0 0 0 0,0 0 0 16,0 0 0-16,5-12 0 16,4-7 0-16,5-4 0 0,-1 3 0 0,1 1 1 15,-1 0-7-15,-4 8 5 0,3 0-5 16,-5 5 6-16,-4 4-1 0,1-1 0 16,-4 3-1-16,5 0 0 0,-1 0 0 15,4 0 1-15,3 8 3 0,-7-2-7 16,2 6 0-16,-2-3-12 0,0 2-10 0,-1 0-11 15,2-3-18-15,-1 2-25 0,-1-6-33 16,6 3-28-16,-2-4-44 0,6-2-16 16</inkml:trace>
  <inkml:trace contextRef="#ctx0" brushRef="#br0" timeOffset="-200097.464">30717 11751 437 0,'0'0'82'0,"0"0"-19"16,0 0-9-16,0 0-13 0,0 0-13 15,0 0-6-15,0 0-6 0,0 0-2 0,0 0 1 16,0 0 0-16,-9 11 2 0,7 16 0 16,0 2-5-16,2 5 1 0,0 1-6 15,0 1-2-15,0 3-2 0,2-1-1 16,0 1-1-16,0-2-1 0,1 0 0 16,-2-2-1-16,-1-5 0 0,0-3-3 0,0-6-5 15,0-4-12-15,-1-5-15 16,-4-2-44-16,1 0-70 0,1-7-145 15</inkml:trace>
  <inkml:trace contextRef="#ctx0" brushRef="#br0" timeOffset="-199880.515">30742 11729 471 0,'0'0'46'0,"0"0"5"16,0 0-5-16,0 0-3 0,0 0-9 15,0 0-6-15,0 0-7 0,78 10-6 16,-70 10-5-16,-2 3-3 16,-3 3 1-16,-3 1-6 0,0 1 2 0,-6 0-5 15,-2-2-3-15,-4-3-5 0,1-5-13 16,2-4-18-16,3-7-33 0,4-2-53 16,-4-5-121-16,0 0-17 0</inkml:trace>
  <inkml:trace contextRef="#ctx0" brushRef="#br0" timeOffset="-199693.56">30922 11445 465 0,'0'0'25'0,"0"0"11"15,0 0 2-15,0 0-1 0,0 0-10 16,0 0-8-16,0 0-11 0,54 98-6 15,-44-70-6-15,-1 4-8 0,-1-2-25 0,1 2-45 16,-3-2-73-16,3 1-107 0</inkml:trace>
  <inkml:trace contextRef="#ctx0" brushRef="#br0" timeOffset="-199193.201">31199 11789 403 0,'0'0'50'0,"0"0"-6"15,0 0-6-15,0 0-10 0,0 0-3 16,0 0-10-16,0 0-3 0,0 0-2 0,0 0-1 16,0 0 0-16,26-78-1 0,-26 74 1 15,0 4-4-15,-3 0 0 0,-9 0-1 16,1 0 0-16,-5 8 2 0,6 0-1 16,2 4 1-16,2 2-1 0,2-5 0 15,-1 8-1-15,3-7-2 0,1 2 3 0,1 5-3 16,0-5 1-16,0 3-3 0,3-6-1 15,4-3-2-15,-2 0 1 0,-2-5-1 16,9 1-4-16,2-2 0 16,5-4-7-16,9-7-13 0,-4-4-8 0,1 0 1 15,-2-4 1-15,-3 1 18 0,-1 0 8 16,-4-1 7-16,-4 0 3 0,-2-1 0 16,-5 7 5-16,-1-3 6 0,-1 6 7 15,-2 0 5-15,0 1 0 0,0 4 0 16,-2-3-4-16,-1 5-5 0,0 0-1 0,0 2-3 15,3 1-3-15,-4 0-2 0,-1 0-3 16,1 0-3-16,-1 7 1 0,5 3 0 16,0 5-3-16,1 5 1 0,9-1 0 15,2 0 1-15,0 3-2 0,0 0 2 16,-2 3 3-16,0 0-2 0,-2-3 3 0,-4-4-4 16,-3 0 1-16,-1 1-1 15,0-8 2-15,-4 5 0 0,-3-3-1 16,-6-3-1-16,-2 2-2 0,3-6-2 15,-3-2-2-15,-1-2-8 0,4-2-18 0,1 0-43 16,1 0-82-16,7-2-136 0</inkml:trace>
  <inkml:trace contextRef="#ctx0" brushRef="#br0" timeOffset="-199072.328">31619 11850 676 0,'0'0'-4'15,"0"0"0"-15,0 0-21 0,0 0-54 16,0 0-184-16,0 0-19 0</inkml:trace>
  <inkml:trace contextRef="#ctx0" brushRef="#br0" timeOffset="-198518.29">29475 12254 440 0,'0'0'28'16,"0"0"1"-16,0 0-6 0,0 0-4 16,0 0-3-16,0 0 0 0,0 0 2 15,0 0-1-15,0 0-4 0,113 11-5 16,-37-11-2-16,13 0 1 0,9-3 0 16,12-5 4-16,5-3 3 0,4 1-1 0,4-1 2 15,0 0 4-15,-1-2-3 16,-2 2-3-16,-5-1-2 0,-4 0-4 15,-5 1-3-15,-5 0 6 0,-8 3 0 16,-8 0-2-16,-11 2 0 0,-15 0-8 0,-10 1-1 16,-18 2 0-16,-8-1 0 0,-12 4 1 15,-6-2-4-15,-1 2-6 0,-4 0-19 16,0-1-53-16,0 1-133 0,0-4-90 16</inkml:trace>
  <inkml:trace contextRef="#ctx0" brushRef="#br0" timeOffset="-196144.23">27278 13577 252 0,'0'0'68'0,"0"0"-7"16,0 0-13-16,0 0-20 0,0 0-14 16,0 0-9-16,0 0-8 0,0 0-1 15,0 0-3-15,10 0-14 0,-5 4-39 16,-2-3-110-16,1 2-41 0</inkml:trace>
  <inkml:trace contextRef="#ctx0" brushRef="#br0" timeOffset="-194625.335">25809 12086 73 0,'0'0'26'15,"0"0"4"-15,0 0-3 0,0 0-8 16,0 0-6-16,0 0-6 0,0 0-4 16,0 0-6-16,0 0-10 0,-3 0-43 0</inkml:trace>
  <inkml:trace contextRef="#ctx0" brushRef="#br0" timeOffset="-189205.583">28053 14220 300 0,'0'0'36'0,"0"0"3"16,0 0 5-16,0 0-3 0,0 0-9 0,0 0-6 15,0 0-7-15,-60-93-5 0,48 69-4 16,-2 0-1-16,-1-2-3 15,-1-3-2-15,2-3-2 0,-3-2 1 16,0-3-3-16,2-3-4 0,1 0 4 0,0 0-3 16,3 1 2-16,-2 3 3 0,1 4-2 15,0 5 1-15,1 4 0 0,1 4 0 16,2 5 2-16,0 2 0 0,2 4 0 16,3 5 0-16,2 0-2 0,1 3 1 15,-2 0-1-15,2 0 0 0,-1 0-1 0,-1-1 1 16,1 1-4-16,-1-2 0 0,2 2 3 15,-1 0-5-15,1 0 6 0,0 3 1 16,0 12 2-16,0 8-1 16,1 6 0-16,4 0 2 0,-1-1-3 0,-1 2 0 15,0-1 1-15,2-2 3 0,-2-1-4 16,-1-8 4-16,1-2-2 0,-2-5-1 16,-1-6 3-16,2 0 2 0,-2-5 4 15,0 0 3-15,0 0 2 0,0 0 0 16,0 3-4-16,0-3-6 0,-5-13-3 0,-3-6-6 15,-1-7 4-15,0-5-4 0,1 3 4 16,-2-3 2-16,1 1-2 0,2 4 3 16,0 6-2-16,2 4 1 0,1 4 1 15,3 7 0-15,-1 0-1 0,2 5-3 16,-1-2-1-16,1 2-1 0,0-4 1 0,0 1 2 16,8-1-2-16,10 1 1 15,3 3-1-15,7 0-1 0,1 10-1 16,1 1-5-16,1 1-11 0,-1 1-29 15,2-2-60-15,-2-3-174 0,-2-2-11 0</inkml:trace>
  <inkml:trace contextRef="#ctx0" brushRef="#br0" timeOffset="-176893.192">30931 10252 203 0,'0'0'58'0,"0"0"-6"0,0 0-6 16,0 0-7-16,0 0-5 0,0 0-4 15,0 0-5-15,0 0-7 16,0 0-6-16,-36-10-9 0,35 9 0 0,-1 1 0 16,2 0 0-16,0 0 5 0,0 0 0 15,14 0 1-15,8 0-1 0,10 0 1 16,3 0-1-16,5 0 3 0,1-4 0 16,2-1 3-16,3 0-1 0,1 1 3 15,-1-1-4-15,-3 2-2 0,-2 1-4 0,-5-1-4 16,-12 1-2-16,-3 2 0 0,-7 0 0 15,-8 0 0-15,1 0-1 0,-7 0 0 16,5 0 0-16,0 0-1 16,0 0 0-16,-1 0-2 0,-4 0-4 0,0 0-5 15,0 0-8-15,0 0-15 0,0 0-19 16,0 2-28-16,-11 3-29 0,-3 0-48 16</inkml:trace>
  <inkml:trace contextRef="#ctx0" brushRef="#br0" timeOffset="-176317.168">31031 10117 456 0,'0'0'37'0,"0"0"7"0,0 0 0 16,0 0-5-16,0 0-10 0,0 0-11 16,0 0-9-16,0 0-4 0,0 0-3 15,0 0 2-15,1-17 0 0,-1 17 3 16,0 0 0-16,-10 7 0 0,-1 3-2 16,-5 4-1-16,1-3 1 0,0 0-1 0,0 0 0 15,-1 0 0-15,3 0 0 0,0 2-1 16,0 1 1-16,1-2-1 15,2-4 0-15,2 4 1 0,2-5-4 16,0 2 1-16,0-2 0 0,-1 1 0 0,3-1 0 16,1-3 0-16,1 0 0 0,1 1 0 15,-1-1-1-15,1 1 2 0,1 0-1 16,0-5 1-16,-1 0 0 0,1 0 0 16,0 5 1-16,0 2 0 0,0 1 1 15,2 2 1-15,3-4 0 0,1 2-1 0,1-3 1 16,3 5 0-16,2-2-2 0,3 0 1 15,0-2 0-15,4 0 1 16,-2 1-3-16,2-2 1 0,2 0 0 16,1 1 0-16,1 0-1 0,0 0 1 0,0 1-2 15,-1-3 1-15,2 2-2 0,-3-1 1 16,-6-2 0-16,0-2-1 0,-3 3 1 16,-1-3-1-16,0 0 0 0,-7-1 1 15,1 1-1-15,-5-1 0 0,0 0 0 16,0 0-1-16,1 0-2 0,0 2-7 0,1-2-11 15,-2 0-16-15,0 0-29 0,0 2-42 16,0-2-84-16,0 3-96 0</inkml:trace>
  <inkml:trace contextRef="#ctx0" brushRef="#br0" timeOffset="-175213.879">31206 10817 225 0,'0'0'44'0,"0"0"-8"16,0 0-11-16,0 0-15 0,0 0-1 15,0 0 2-15,0 0 5 0,0 0 5 16,0 0-1-16,0 0 3 0,6-5-1 15,-6 5-3-15,0 2 3 0,-3 8-1 16,-4 1-1-16,-4-1-2 0,-1 3 0 0,-2-3-4 16,-3-1-1-16,1 0-2 0,-5-1-1 15,-3 1 1-15,0 0 1 0,-5 0 0 16,-3 2-2-16,-1 0 0 0,-5-1 0 16,2-1-1-16,-3 0 1 0,0 1-1 15,-4-3 0-15,-1 2 0 0,-3-1-3 0,-3 0-1 16,-3-1-1-16,-4 2 1 0,-2 1 1 15,-3 0-2-15,0 0 1 16,1 3-2-16,3-2 1 0,4 1-1 16,2 3 2-16,2 0-2 0,1 0-3 0,0 2 5 15,-2 1-5-15,2 0 4 0,-3 2-2 16,-2-1-1-16,2 3 0 0,-1-1 1 16,-1 0 0-16,3 0-2 0,1 1 3 15,1-1-3-15,1 1 3 0,0 1-3 16,2 0 2-16,0-1 0 0,1-1 1 0,0-3 0 15,6 0 0-15,0 1-1 0,4-5 1 16,2 0-2-16,4-1 1 16,3-3 0-16,7-2-1 0,9-6 1 0,6 1-1 15,4-3 0-15,-2 0-1 0,2 0 0 16,-1 0-1-16,-1 2 0 0,0-2 0 16,0 0 0-16,1 2-2 0,-1-2-3 15,1 0-5-15,0 1-9 0,1-1-9 16,-2 0-13-16,2 0-23 0,-1 0-28 15,-1-6-44-15,-1-6-70 0</inkml:trace>
  <inkml:trace contextRef="#ctx0" brushRef="#br0" timeOffset="-174633.606">29226 11301 333 0,'0'0'53'0,"0"0"3"16,0 0-3-16,0 0-4 0,0 0-11 0,0 0-5 15,0 0-6-15,0 0-8 0,0 0 0 16,0 0-4-16,-81 0 1 0,64 13 0 16,-2 3-3-16,0 0-2 0,-2 3-1 15,0 2-4-15,1 0 1 0,-2 0-2 16,4 1 0-16,0-3 0 0,1 1 0 0,2-2 0 15,1-1 1-15,5-6 2 0,0 0-1 16,0 1 0-16,3-5-1 0,-3 3-1 16,5-3 0-16,-3-2-1 0,1 3-1 15,3-5-1-15,1 0 0 0,2-3-1 16,-1 0 0-16,1 0-1 0,-2 0 0 16,2 0 2-16,-1 2-2 0,1-1 0 15,0 2 1-15,0 0-1 0,0 1 1 16,7 0 1-16,8 0 1 0,1-4-1 15,8 0 0-15,2 0 1 0,2-3-2 0,-1-2 0 16,-2 1-1-16,-5 1-1 0,-1 3 1 16,-9-3 0-16,-4 2-1 0,0 1 0 15,-6 0-2-15,0 0-4 0,0 0-11 16,1 0-17-16,2 0-34 0,-2 0-68 16,5 0-158-16,-2 0 1 0</inkml:trace>
  <inkml:trace contextRef="#ctx0" brushRef="#br0" timeOffset="-170799.464">25806 13187 423 0,'0'0'37'16,"0"0"-2"-16,0 0-7 0,0 0-14 0,0 0-9 15,0 0-8-15,0 0-1 0,0 0-5 16,0 0-6-16,0 0-14 0,-21 27-37 16,21-20-41-16,0-1-121 0</inkml:trace>
  <inkml:trace contextRef="#ctx0" brushRef="#br0" timeOffset="-170624.454">25806 13187 462 0,'42'30'39'0,"-40"-33"6"0,-2 3-1 15,1-2-12-15,-1 1-15 0,2 1-12 16,-2-2-7-16,2 2-4 0,0-2-14 16,-2 2-26-16,1 0-71 0,1 0-131 0</inkml:trace>
  <inkml:trace contextRef="#ctx0" brushRef="#br0" timeOffset="-170455.987">26000 13165 519 0,'0'0'35'0,"0"0"-1"15,0 0-1-15,0 0-15 0,0 0-12 0,0 0-8 16,0 0-6-16,0 0-14 0,0 0-32 15,17-5-58-15,-8 5-100 16</inkml:trace>
  <inkml:trace contextRef="#ctx0" brushRef="#br0" timeOffset="-170301.632">26149 13159 524 0,'0'0'44'0,"0"0"1"16,0 0-3-16,0 0-14 0,0 0-12 0,0 0-9 15,0 0-5-15,0 0-6 0,0 0-5 16,0 0-15-16,22-16-31 0,-21 16-54 16,0 0-76-16,-1 0-75 0</inkml:trace>
  <inkml:trace contextRef="#ctx0" brushRef="#br0" timeOffset="-170150.782">26149 13159 495 0,'82'30'43'0,"-82"-30"-1"0,5 0 2 0,-2 0-13 16,1-2-14-16,0 1-6 0,-4 1-11 16,0-1-9-16,5-2-4 0,0 3-21 15,0-2-29-15,-1 1-42 0,0 1-54 16,1 0-81-16</inkml:trace>
  <inkml:trace contextRef="#ctx0" brushRef="#br0" timeOffset="-170024.219">26367 13212 503 0,'0'0'43'0,"0"0"-3"0,0 0-11 0,0 0-10 16,0 0-10-16,0 0-10 0,0 0-12 15,0 0-20-15,0 0-35 0,0 0-52 16,43-32-77-16</inkml:trace>
  <inkml:trace contextRef="#ctx0" brushRef="#br0" timeOffset="-169899.483">26367 13212 413 0,'104'-23'39'16,"-98"23"-1"-16,0 0-13 0,-2 0-10 0,1 0-12 15,-1 0-18-15,2 0-44 0,-2 0-76 16,0-2-102-16</inkml:trace>
  <inkml:trace contextRef="#ctx0" brushRef="#br0" timeOffset="-169765.84">26615 13155 451 0,'0'0'18'0,"0"0"-6"0,0 0-16 16,0 0-42-16,0 0-70 0,0 0-114 16</inkml:trace>
  <inkml:trace contextRef="#ctx0" brushRef="#br0" timeOffset="-169400.867">27028 13169 487 0,'0'0'0'0,"0"0"2"0,0 0-4 15,0 0-14-15,0 0-52 0,0 0-101 16,0 0-58-16</inkml:trace>
  <inkml:trace contextRef="#ctx0" brushRef="#br0" timeOffset="-169241.462">27212 13128 442 0,'0'0'38'0,"0"0"-2"0,0 0-12 16,0 0-23-16,0 0-20 0,0 0-37 15,0 0-43-15,0 0-89 0</inkml:trace>
  <inkml:trace contextRef="#ctx0" brushRef="#br0" timeOffset="-169084.084">27393 13128 518 0,'0'0'45'0,"0"0"1"0,0 0-11 0,0 0-19 15,0 0-13-15,0 0-13 0,0 0-11 16,0 0-25-16,0 0-47 15,0 0-60-15,8-10-102 0</inkml:trace>
  <inkml:trace contextRef="#ctx0" brushRef="#br0" timeOffset="-168973.687">27393 13128 511 0,'81'-7'39'0,"-80"7"-8"15,1 0-10-15,3 0-13 0,1-3-16 0,-2 1-26 16,4-3-67-16,-6 1-152 0</inkml:trace>
  <inkml:trace contextRef="#ctx0" brushRef="#br0" timeOffset="-168801.579">27691 13104 580 0,'0'0'33'0,"0"0"5"0,0 0-4 0,0 0-16 15,0 0-10-15,0 0-13 0,0 0-4 16,0 0-9-16,0 0-25 0,8 7-51 16,-8-7-99-16,2 1-75 0</inkml:trace>
  <inkml:trace contextRef="#ctx0" brushRef="#br0" timeOffset="-168666.129">27813 13101 478 0,'0'0'28'0,"0"0"-16"16,0 0-15-16,0 0-32 0,0 0-88 15,0 0-117-15</inkml:trace>
  <inkml:trace contextRef="#ctx0" brushRef="#br0" timeOffset="-165954.685">27037 12187 122 0,'0'0'26'0,"0"0"-8"0,0 0-10 16,0 0-5-16,0 0-7 0,0 0-8 15,0 0-17-15,0 0-28 0</inkml:trace>
  <inkml:trace contextRef="#ctx0" brushRef="#br0" timeOffset="-165544.503">26911 13153 118 0,'0'0'12'0,"0"0"3"16,0 0-3-16,0 0-6 0,0 0-4 0,0 0-11 16,0 0-14-16,0 0-22 0,0 0-33 15</inkml:trace>
  <inkml:trace contextRef="#ctx0" brushRef="#br0" timeOffset="-156550.279">24984 9958 26 0,'0'0'2'0,"0"0"-4"16,0 0-5-16,0 0-5 0</inkml:trace>
  <inkml:trace contextRef="#ctx0" brushRef="#br0" timeOffset="-153492.395">29278 10627 29 0,'0'0'18'0,"0"0"3"0,0 0-2 16,0 0 0-16,0 0-6 0,0 0-3 15,0 0-6-15,0 0-2 0,0 0-5 16,33-70 0-16,-33 68-2 0,2 1-1 16,-2 0-6-16,0 1-2 0,0-2-10 15,0 2-22-15</inkml:trace>
  <inkml:trace contextRef="#ctx0" brushRef="#br0" timeOffset="-149376.634">30684 10107 35 0,'0'0'21'0,"0"0"-4"15,0 0 2-15,0 0 3 0,0 0-1 0,0 0 0 16,0 0-4-16,0 0-4 0,0 0-3 15,-6-80 1-15,2 71-3 0,-4-5 5 16,2 7 3-16,-3-5 8 16,3 5 7-16,0 0 5 0,0 0 1 0,-1-1-1 15,1 2-5-15,0-2-4 0,2 1-5 16,-3-1-3-16,0 0 0 0,0 1-4 16,-1-1 0-16,5 5-2 0,-3-4-3 15,3 3-2-15,-1 1-1 0,2 1-4 16,-1-3 1-16,1 2-3 0,1-2 3 0,-1 2 0 15,2 3 0-15,-1-1 3 0,1 1-3 16,0-3 3-16,-2 3-2 0,2 0 0 16,-1-2 0-16,1 0-5 15,-2 1 3-15,2-1 0 0,-1 2-2 0,1 0 3 16,-2 0-4-16,2 0-2 0,0 0 1 16,0 0 0-16,0 0 1 0,0 0 0 15,0 0-1-15,0 5 1 0,0 7-1 16,0 7 0-16,0-9 2 0,3 10-1 15,-1-4 1-15,-1-2 0 0,1 6 1 0,-1 0 2 16,1-2-1-16,-1 7-1 0,1-1 0 16,1-3-2-16,-1 0 1 0,4 0 0 15,0 1 0-15,1 3 3 0,0-3-3 16,2 2 2-16,0-1-3 0,-4-2-1 16,3 0 2-16,-1 0-2 0,-1-4 4 15,-2-4-3-15,-1 1 3 0,0-4-2 16,-2 0 0-16,2 0-1 0,-3-6 1 15,2 6-1-15,-2-4 2 0,0 0-2 16,1 0 0-16,-1-6 1 0,0 4-1 0,0 0 2 16,0 1-4-16,0 0 2 0,0-5-2 15,0 0 2-15,0 0 0 0,0 2-2 16,0 0 2-16,0-1-1 0,-1 0 3 16,1 2-2-16,0-2-1 0,0 1-1 15,0-1 1-15,0 1 0 0,0-1 3 0,0 1-3 16,0-1 0-16,0 0 1 0,0 1 0 15,0 0 0-15,3-1 0 16,1 1 0-16,3-1 0 0,2-1-1 16,-3 0 1-16,2 0-4 0,4 0-2 0,-5-1-4 15,2-2-9-15,-2-3-7 0,0 1-10 16,-1-2-10-16,1-3-16 0,2-2-13 16,-2 1-16-16,0-2-26 0,1 1-27 15</inkml:trace>
  <inkml:trace contextRef="#ctx0" brushRef="#br0" timeOffset="-149119.467">30672 10103 188 0,'0'0'57'0,"0"0"-2"15,0 0 0-15,0 0-10 0,-81 0-6 16,76 0-15-16,5 0-9 0,0 0-7 15,0 0-1-15,0 0 9 0,0 0-1 0,14 0 4 16,6-3-1-16,9 0-4 0,2-2 1 16,-1-1-7-16,2 1-2 0,-2-2-2 15,-2 1-4-15,-2-1 0 0,-10 4-1 16,-5-1-3-16,-5 4-4 0,-6 0-10 16,0 0-18-16,0 0-46 0,1 0-85 0,1 0-74 15</inkml:trace>
  <inkml:trace contextRef="#ctx0" brushRef="#br0" timeOffset="-144613.868">12855 9995 82 0,'0'0'25'0,"0"0"-3"0,0 0-2 0,0 0-3 16,93 5-1-16,-59-5-3 0,4-1-2 15,3-4-3-15,3-2-2 16,4 3-1-16,4-4-3 0,4 2 3 15,4-3-4-15,-1 0 1 0,2 0 1 0,1-4-2 16,-1 3 4-16,0-2-1 0,-5 0 2 16,2 2 1-16,-8-1 0 0,-2 0 0 15,-5 1 2-15,-5 2-2 0,-2 0 0 16,-13 4-2-16,-4 0-2 0,-6 3-2 16,-7 0-3-16,0 1-4 0,-6 0-5 15,6 0-17-15,1 0-44 0,4 1-103 16</inkml:trace>
  <inkml:trace contextRef="#ctx0" brushRef="#br0" timeOffset="-137837.178">28772 6141 404 0,'0'0'30'16,"0"0"3"-16,0 0 1 0,0 0-3 16,0 0-4-16,0 0-9 0,0 0-1 15,0 0 1-15,0 0 5 0,-14 25 2 0,18 27-1 16,3 9-9-16,2 14-1 0,2 9-1 15,0 11-3-15,1 7 1 0,-1 5-2 16,-1 5-5-16,0-2 5 16,-3-4-1-16,-1-2-1 0,0-3 4 0,-2-2-7 15,-1-5-2-15,-1-3 1 0,-2-8-6 16,0-5 6-16,0-7 1 0,-5-5-3 16,-1-5 2-16,-1-10-5 0,0-7-5 15,0-9-6-15,2-12-6 0,2-11-6 16,2-6-13-16,1-6-25 0,-4 0-49 0,-4-5-56 15,-2-8-97-15</inkml:trace>
  <inkml:trace contextRef="#ctx0" brushRef="#br0" timeOffset="-137504.589">28214 7381 498 0,'0'0'-3'0,"0"0"-3"0,0 0 0 0,0 0 4 16,0 0 9-16,0 0 9 0,0 0 5 16,0 0 2-16,117-16-1 0,-44 5-7 15,16-2-3-15,18-6-5 0,16 0-1 16,14-5-1-16,12-1-3 0,12-4 0 16,8 0-4-16,5 0 3 0,5-3-4 15,5 3 5-15,1 1 2 0,4 0 4 0,2 0 3 16,0-3-2-16,-3 3-1 15,-5-1 0-15,-9 1-2 0,-6 4 0 16,-12 1-2-16,-14 5-4 0,-12 4 3 0,-19 2-1 16,-14 4 1-16,-15 3-1 0,-15 0-5 15,-14 1-2-15,-12 3-2 0,-15 0-6 16,-10 1-9-16,-10 0-15 0,-6 0-31 16,0 0-51-16,-2-5-92 0</inkml:trace>
  <inkml:trace contextRef="#ctx0" brushRef="#br0" timeOffset="-135577.985">28946 6955 331 0,'0'0'29'0,"0"0"8"0,0 0 5 15,0 0-1-15,-5-85-1 0,5 62-3 16,0-7-7-16,3-1-6 0,3 2-7 16,3-1-3-16,1 2-5 0,1-1 0 0,1 2-3 15,-1 2 0-15,1-1-2 0,-3 2 0 16,2 1 0-16,-2 2-7 0,0 1 4 15,2 0-5-15,-1 4 5 16,5 1-1-16,-2-1-1 0,1 4 1 0,2 0-1 16,0 1 0-16,3 2 0 0,0 2 0 15,-2-1 0-15,-3 4 0 0,3 0 1 16,1 3 0-16,-6-1-1 0,8 2 0 16,-2 0-2-16,-6 0 1 0,4 0 0 15,0 5-1-15,-3 1 3 0,5 3-3 0,-5 0 4 16,1 1-3-16,-4 3 2 0,2-1-1 15,1 0-1-15,-2 2 2 0,2-1 0 16,0 3 4-16,2-3-1 0,-1 1 0 16,2-2-3-16,-1 1 0 0,-4-6 0 15,5-1 1-15,-1-1-1 0,-2-2 1 16,4-2 0-16,0-1 0 0,-1 0 1 16,6-1 0-16,-3-7-1 0,-5-1 0 15,2 0 1-15,-1-3-1 0,-1 0 0 16,-2-2-4-16,-1-1 3 0,2-1-3 0,-3 2 2 15,0-1 2-15,0-1-3 0,-2 1 2 16,-1 3 0-16,0-1 0 0,0 1 2 16,1-3-2-16,-1 1 0 0,-1 3 0 15,1 3-1-15,-1 0 0 0,4-3-2 16,-3 6 3-16,6-4-3 0,-4 4 3 0,2 1-2 16,-1 0 1-16,2 1-1 0,1 2 0 15,-1-1 1-15,-1 2-1 16,2 0 0-16,3 0 0 0,-4 0 1 15,2 0 0-15,2 5 1 0,-1 0-1 0,3 2 0 16,-3 1 0-16,2-1-1 0,-2 2 1 16,0 1 0-16,0 0 0 0,2 0 1 15,-1 3 0-15,1-3 1 0,-2 3-2 16,2-3 0-16,-3 2-1 0,1-2 1 16,-2 3 0-16,2-1 2 0,-2 0-2 0,0 2 1 15,-2-1 4-15,0 3-6 0,0 0 6 16,1 1-5-16,-1 0 0 15,2-2 1-15,-1 2-1 0,1-4 2 16,-2 3-1-16,4-4 1 0,-2 1-1 0,0-2 0 16,1 1 0-16,-2-1 0 0,1 0 0 15,0-3 0-15,-1 3 0 0,0-2 0 16,0 1 2-16,2 0-2 0,-3-3 2 16,-1 0-3-16,3 1 1 0,-6-4 2 15,5 4-2-15,-2-4 4 0,-2-1-5 0,1 2 2 16,2-2-1-16,0 0 0 0,-7-3 1 15,9 0-1-15,-7 0 1 0,5 0 0 16,2 0 0-16,-4 0 0 16,1 0 0-16,-5-2-1 0,5 1 0 0,-5 0 0 15,7-5 0-15,4 2 0 0,-2-2 1 16,7 0-2-16,-5-1 1 0,1-2 0 16,-1 1-2-16,3-2 1 0,-1-2 1 15,1 0 0-15,1-1 0 0,1-3 0 16,-2 1 0-16,1-2 0 0,-1 2 1 0,-1 1 0 15,1 2 0-15,-7 5-3 0,-1 0 2 16,-1 3-1-16,-5 1 0 0,5 0 1 16,-4 3-2-16,5 0-1 15,1 0 0-15,-3 0 0 0,2 2 1 0,-2 2 0 16,4 6 2-16,-3-2 0 0,3 4 0 16,-2 1 2-16,1-1 1 0,0 2-3 15,1-1 3-15,0 1-5 0,1 0 2 16,-1-2 4-16,4 0-3 0,1 0 4 15,2-3-4-15,0 0 0 0,-1-2-1 0,0-2 0 16,-5-2 1-16,1 2-1 0,-5-3 1 16,-1-1 1-16,2 0-1 0,-7-1 1 15,7 2-2-15,-5-2 3 0,0 0-2 16,5 0 1-16,-5 0-1 0,-2 0-1 16,7 0 0-16,-5 0 1 0,-1 0-1 0,5 1 1 15,-3 1-1-15,3-1-1 0,0 1 0 16,-1 0 1-16,2 1 1 15,-6-3 0-15,5 1 0 0,-3-1 2 16,-3 0-1-16,8 2-1 0,-6-2 1 0,7 0-1 16,-2 0 1-16,1 0 0 0,5-3-1 15,-6 2 0-15,4-5-1 0,-2 2 1 16,2-2 1-16,-4 0 0 0,2-3 1 16,-1-1-3-16,0-3 3 0,3-6-2 15,-3-1 2-15,2-2-2 0,-2-2 0 0,0-1-1 16,2-1 0-16,-2-1-1 0,2 6 2 15,-2 2-3-15,-3 8 3 16,2 0-2-16,-4 7-1 0,-4 1 0 16,6 0 0-16,-2 3 1 0,3 0-2 0,0 0 6 15,2 0-3-15,2 1 3 0,0 7 0 16,3 2-4-16,-2 1 4 0,-1 0-3 16,1-1 0-16,-2 1-2 0,2-1 1 15,1 1 0-15,0 0 0 0,0-2 1 16,1-1-1-16,-1-3 1 0,-3 0 1 0,1 0 0 15,-3-4 0-15,1 0-1 0,0 2 3 16,0-3 1-16,4 0 1 0,-2-6 1 16,3-4-1-16,-2-2 0 0,-1-2 1 15,-2-1 1-15,2-2-6 0,-1-1 4 16,2-2-6-16,-2 1 2 0,1-1 1 16,-2 3-1-16,1 1-1 0,-3 5-1 15,-1 2-1-15,-2 3 1 0,3 0-1 16,-1 3 1-16,1 1-1 0,0 0 0 15,3 2 2-15,2 2-2 0,-1 3 0 0,2 7 7 16,-2 1-1-16,-1 1 1 0,2 1 1 16,-1 1-6-16,5-1 0 0,0 0 0 15,1-3 1-15,2-2-1 0,1-2 3 16,0-2-1-16,2-3 3 0,2-3-3 16,0 0-3-16,4-3 3 0,1-4-5 15,-1-5 3-15,1 1-1 0,-1-3-1 0,-4 0 0 16,-2-3-6-16,-3 2-8 0,-2 1-17 15,-2-1-40-15,-5 8-79 16,-5 1-136-16</inkml:trace>
  <inkml:trace contextRef="#ctx0" brushRef="#br0" timeOffset="-131357.28">30918 5596 389 0,'0'0'25'0,"0"0"-7"15,0 0-3-15,0 0-5 0,0 0 1 0,-84 18 2 16,73-4 1-16,2 3 2 0,2 5-2 15,2 2 0-15,4 3 2 0,1 3-2 16,0 2 2-16,0 1 0 16,3 4-5-16,3-1 0 0,1 0-6 0,-3 1-1 15,2-4-1-15,-3 0-2 0,-2-1 1 16,-1 0-2-16,0-3 0 0,-4-1-3 16,-5-3-5-16,-1 0-15 0,-3-3-16 15,-3-6-34-15,2 0-28 0,-3-9-44 16,3-1-76-16</inkml:trace>
  <inkml:trace contextRef="#ctx0" brushRef="#br0" timeOffset="-131216.493">30708 5991 320 0,'0'0'33'0,"0"0"3"0,0 0-4 16,0 0-10-16,0 0-5 0,83-32-8 15,-67 29-7-15,1 1-6 0,6-2-13 16,-1 1-22-16,0 0-22 0,-1-2-40 15,-2 3-41-15</inkml:trace>
  <inkml:trace contextRef="#ctx0" brushRef="#br0" timeOffset="-131013.411">31135 5688 350 0,'0'0'9'0,"0"0"8"16,0 0 10-16,0 0 6 15,0 0-1-15,0 0-5 0,0 0-7 16,-22 85-5-16,18-56-2 0,3 3-6 0,-1 2 0 16,2 0-6-16,0-4-4 0,3-1-1 15,4-4-6-15,2-2-7 0,0-3-12 16,1-5-10-16,0-5-26 0,1-5-23 16,4-5-52-16</inkml:trace>
  <inkml:trace contextRef="#ctx0" brushRef="#br0" timeOffset="-130793.748">31359 5638 346 0,'0'0'13'16,"0"0"2"-16,0 0 7 0,0 0 9 16,0 0 2-16,0 0-3 0,0 0-2 15,0 0-4-15,-7 96-2 0,8-67-5 16,5-3-4-16,3 4-4 0,-1-1-6 0,1 0 1 15,-1-4-6-15,1-2-3 0,-3-6-4 16,0-2-16-16,-3-3-15 0,-1-8-36 16,0 6-24-16,0-4-41 15,-1 0-58-15</inkml:trace>
  <inkml:trace contextRef="#ctx0" brushRef="#br0" timeOffset="-130671.589">31405 5897 248 0,'0'0'6'0,"0"0"-7"0,0 0-14 16,0 0-22-16,0 0-32 0,0 0-63 15</inkml:trace>
  <inkml:trace contextRef="#ctx0" brushRef="#br0" timeOffset="-130492.56">31599 5709 378 0,'0'0'33'0,"0"0"-2"0,0 0 4 15,0 0 3-15,0 0-3 0,73 93-3 16,-69-70-10-16,-4 5-5 0,-3-2-13 16,-7 1-9-16,-6-1-15 0,-7-4-27 15,-2-2-53-15,-2-3-139 0</inkml:trace>
  <inkml:trace contextRef="#ctx0" brushRef="#br0" timeOffset="-128257.73">13338 11471 268 0,'0'0'-8'0,"0"0"-8"0,0 0 0 0,0 0 4 16,0 0 5-16,0 0 6 15,0 0 0-15,0 0 3 0,-9 79 1 16,35-67 1-16,8 1 2 0,8-2 0 15,10 0 1-15,8-1-2 0,10-5 1 0,8-3-1 16,5-2-2-16,6 0 1 0,8-4 0 16,7-6 2-16,5-4 0 0,5-3 2 15,3-1-2-15,1-1 1 0,3-1 1 16,4 2 1-16,-2-1 0 0,6 2 0 16,-3-1-3-16,1 0 4 0,2 1 2 0,1 1 4 15,7 0-1-15,-1 1-2 0,4 2-4 16,2 1-4-16,1 2 0 0,3 3-2 15,-1-1-2-15,1 4 1 16,0-1 0-16,4 2-2 0,-1 1 1 0,-1-2-1 16,1 1 0-16,-2 0 1 0,1-2 0 15,-4 3-1-15,1-3 0 0,-2-2 0 16,0 1 1-16,-4-1 0 0,0-2 3 16,-5 2-4-16,-2-3 2 0,-3 1-1 15,-3 2 1-15,-1-2 3 0,-2 2-1 0,-2 2 2 16,0-3-2-16,-2 0-1 0,-1 2 0 15,-1-2-3-15,-3 4 2 16,-1-2-1-16,3 2 0 0,-4 1-1 16,2 0 0-16,0-3 1 0,-2 3 1 0,-2-2-1 15,3-2 1-15,-4 2 1 0,1-3-1 16,-2 0 3-16,-4 1 0 0,-3-2 3 16,-2 1-2-16,-7-3 2 0,-2 2 0 15,-5-1-1-15,-3-1 1 0,-5 0 1 16,-2-1 1-16,-4 2 3 0,-3-3-1 0,-4 2 1 15,-2 0 0-15,-4 0-3 0,-3 1 0 16,-3 0-1-16,-4 1-3 0,-4 2-1 16,-5 0-3-16,-5 1-1 15,-5 2-1-15,-9 1-1 0,-6 0-1 0,-3 1-4 16,-6 1-4-16,0 1-15 0,-1 0-27 16,2 0-63-16,-2 0-141 0</inkml:trace>
  <inkml:trace contextRef="#ctx0" brushRef="#br0" timeOffset="-124319.951">21043 9264 214 0,'0'0'43'0,"0"0"2"0,0 0-5 16,0 0-7-16,0 0-9 0,0 0-7 15,0 0-8-15,0 0-5 0,0 0-6 16,-51-14-4-16,50 14-2 16,1 0 3-16,0 0 2 0,0 0 2 0,7 0 2 15,8 4 1-15,9-2 3 0,6 1 0 16,4-3 3-16,5 0 3 0,5 0-1 16,6-1 2-16,6-7 0 0,5-1 0 15,3-3-1-15,5 1 0 0,-1-3-2 16,1 2-4-16,-1 0 3 0,-1 0-5 0,-1 2 4 15,-4 2-2-15,-1 0 0 0,-4 2 0 16,-2-1-1-16,-3 4 0 0,-4-4-1 16,-2 3 2-16,-3-1-3 15,0 1 1-15,-4-2-1 0,-4 1-2 0,-3 0 1 16,-3 2 1-16,-10 1-1 0,-8 0 0 16,0 1 1-16,-5 1 3 0,-1-2 1 15,1 2 4-15,-6 0 5 0,0 0-1 16,0-2-2-16,0 2-5 0,0 0-2 15,0-3-3-15,-9-1 1 0,-7 0-2 0,-4-2 1 16,-2 3-2-16,-2 3 0 0,-4-3-2 16,-1 3 2-16,-3 0 0 0,-1 0 2 15,-3 3-1-15,-2-1-1 0,-2 1-1 16,-1 2-1-16,-4 1 1 0,-5 0 1 16,-5 1 0-16,-4 1 0 0,-6 1 0 0,-5-1 0 15,-2 1 1-15,-6-1-1 0,0 2-1 16,1-1 1-16,-1 2 0 15,6-3 1-15,4 0 7 0,3 0-6 16,7 0 3-16,4-2-3 0,8 0-2 0,4-2 1 16,9-1 1-16,8 1-1 0,6-4 1 15,7 1-1-15,6-1 0 0,1 0 0 16,5 0-1-16,-1 0-1 0,1 0-2 16,-2 0 1-16,2 2 1 0,-1-2 1 15,1 0 1-15,9 1-1 0,11 0 2 0,10-1 0 16,8 0 0-16,5 0 1 0,9 0 0 15,6-2-3-15,3-5-3 16,5 1 6-16,5 1-7 0,4-2 6 16,1 1 1-16,3 2-2 0,1 0-1 0,-4 0 1 15,-3 1 0-15,-4 0-1 0,-5 0 2 16,-7-2-1-16,-4 3 0 0,-7-2 0 16,-9 1-2-16,-3 0 2 0,-13 0-1 15,-9 2 1-15,-6 1 1 0,-6 0 1 16,0 0 1-16,0 0-1 0,1 0-3 0,1 0-6 15,-1 0-17-15,2 0-38 0,-2 0-67 16,-1 0-153-16</inkml:trace>
  <inkml:trace contextRef="#ctx0" brushRef="#br0" timeOffset="-123420.209">21435 9626 481 0,'0'0'56'0,"0"0"-10"16,0 0-4-16,0 0-9 0,0 0-7 0,0 0-5 16,0 0-6-16,0 0-5 0,0 0-6 15,0-68-2-15,0 68-1 0,0 0 0 16,-3 13 1-16,1 7 2 0,-1 9 0 16,0 3 2-16,1 2-1 0,-2 1 0 15,-1-2-1-15,2 0 0 0,0-2 1 0,0-1-4 16,2-9 4-16,1 0-6 0,-2-8 2 15,2-1-2-15,-1 0-2 16,1-7-3-16,0 0-8 0,0-5-10 16,0 0-28-16,0 0-52 0,-2 0-134 0,2 0-43 15</inkml:trace>
  <inkml:trace contextRef="#ctx0" brushRef="#br0" timeOffset="-123121.272">21381 9499 424 0,'0'0'22'0,"0"0"9"0,0 0 7 15,0 0 1-15,-77 73-6 0,63-54-7 16,3 0-7-16,-1-3-4 0,5-2-2 16,2-7 1-16,4-2-2 0,1-5 1 15,-1 0 4-15,1 0 0 0,0 0 0 16,0 0-1-16,5-12-5 0,11-9-5 15,2-7 1-15,3-1-5 0,1 2 1 0,-2 0-1 16,2 4 0-16,-3 6 0 0,-5 7-1 16,0 4-1-16,1 4 0 0,1 2-1 15,1 5 0-15,2 7 0 0,-1 6-2 16,0 4 0-16,1 2-6 0,-1 3-9 16,-3 0-30-16,1-1-53 0,-3-1-151 15,2-3-47-15</inkml:trace>
  <inkml:trace contextRef="#ctx0" brushRef="#br0" timeOffset="-122477.442">20427 10303 574 0,'0'0'17'0,"0"0"4"15,0 0 0-15,0 0 3 0,-88 46-1 16,67-17-5-16,0 3-5 0,2 1-4 16,4 3-2-16,4 3-5 0,2-3 2 15,3-1-5-15,5-3 0 0,1-7 1 16,0-2 1-16,0-6 0 0,6-6 2 0,-2-3 0 16,6-4 1-16,6-1 2 0,3-3 0 15,7-9-1-15,0-7 0 16,0-3-4-16,2-4 0 0,-4-3-1 15,-1 2 0-15,-7 0 2 0,-2 1-5 0,-5 6 5 16,-4 8-4-16,-2 5 2 0,-3 4 0 16,0-2-2-16,0 2-2 0,1 0 0 15,-1 0 3-15,3 0-1 0,1 12 6 16,2 5-6-16,1 6 1 0,2-2-1 16,1-2 3-16,0 0-1 0,2-4 0 15,-2-6 1-15,1-2-1 0,-2-3 3 16,4-4 1-16,3 0 3 0,-2-4 2 15,2-8 1-15,-4-3 4 0,-6 3-5 16,-4-4 0-16,-2-3-1 0,0-1-7 0,-5-5 5 16,-8 4-7-16,0 2 4 0,-6 2-1 15,3 6-1-15,-3-2 0 0,6 7-2 16,-3 0-1-16,6 5-1 0,-3 1-2 16,2 0-3-16,0 0-5 0,2 1-10 15,1 7-10-15,-1 3-19 0,5-1-35 0,1 6-53 16,3-4-95-16</inkml:trace>
  <inkml:trace contextRef="#ctx0" brushRef="#br0" timeOffset="-121953.358">20790 10455 446 0,'0'0'16'0,"0"0"9"0,0 0 8 15,0 0 3-15,0 0-3 0,0 0-6 16,0 0-5-16,0 0-4 0,0 0-7 16,26 91 1-16,-26-74-8 0,0 1 0 15,0-5 2-15,0-7-4 0,0 1 4 16,0-7 4-16,0 0 5 0,0 0 8 16,0 1 2-16,0 1-2 0,0-2-4 15,0 0-7-15,3-15-5 0,0-6-3 16,4-7 2-16,1 1-5 0,1 2 3 15,1 2-1-15,3 1-2 0,-1 4 1 0,0 3 0 16,-1 4-2-16,1 3 0 0,-4 5 0 16,5 3 0-16,3 0 0 0,0 3-2 15,2 9 1-15,-6 1 0 0,-1 4 0 16,-5-5 1-16,-1 2-1 0,-1 3 2 16,-2-5 2-16,-1 7-5 0,1-9 7 0,-2-5-6 15,1 0 3-15,-1-5 1 0,0 0 1 16,0 0 1-16,0 0-7 15,2 0 6-15,1-14-7 0,0-4 3 16,2-6 1-16,2 2-1 0,1 3 1 0,-1 2-1 16,-1 3 0-16,1 3 0 0,-1 4 0 15,-3 4-1-15,-1 0 0 0,-2 3-1 16,0-2 1-16,5 2-1 0,4 0 0 16,0 5 0-16,2 5-1 0,-2 3-1 15,-2 2-2-15,0 0-6 0,0 2-10 0,-2 0-9 16,0-1-11-16,0 1-26 0,2-3-27 15,-1-1-38-15,-2-4-32 0,0-1-31 16</inkml:trace>
  <inkml:trace contextRef="#ctx0" brushRef="#br0" timeOffset="-121721.33">21312 10332 423 0,'0'0'69'0,"0"0"-10"0,0 0-10 16,0 0-12-16,0 0-14 0,0 0-6 0,0 0-1 15,0 0 1-15,0 0 2 0,0 0-1 16,6 25-1-16,-5 3-4 0,1 4 0 16,2 2 0-16,0 1-7 0,2 1 2 15,0 0-5-15,0 2-2 0,-1-1 1 16,2-1 0-16,-2 0-2 0,-2-1-2 16,0-3 1-16,-3-1-4 0,0-5-4 15,0-2-9-15,0-8-13 0,-3 1-23 16,-3-3-32-16,0-4-55 0,-4 1-93 15</inkml:trace>
  <inkml:trace contextRef="#ctx0" brushRef="#br0" timeOffset="-121483.418">21321 10299 458 0,'0'0'59'0,"0"0"-4"15,0 0-7-15,73-77-8 16,-60 69-10-16,3 4-6 0,0 4-9 15,3 7-3-15,0 7-4 0,-2 5 0 16,-5 7-3-16,-2 1 2 0,-5 5-2 0,-3 2-1 16,-2 1-2-16,-2-2 2 0,-6 1 1 15,-5-4-8-15,-2-2 7 0,-1-4-8 16,0-6-1-16,4-8-1 0,0-2-8 16,5-6-10-16,-3-2-20 0,-2 0-27 15,2-11-44-15,0-6-46 0,4-6-66 0</inkml:trace>
  <inkml:trace contextRef="#ctx0" brushRef="#br0" timeOffset="-121291.572">21552 9948 440 0,'0'0'35'0,"0"0"6"15,0 0 4-15,0 0-8 0,0 0-6 16,0 0-10-16,45 81-6 0,-35-52-6 0,-2 4-1 15,3 3-4-15,0 4-2 0,-1 0-3 16,-1 0-3-16,0 0-12 0,-1-2-20 16,1-6-30-16,0-4-41 0,-2-8-48 15,2-3-38-15</inkml:trace>
  <inkml:trace contextRef="#ctx0" brushRef="#br0" timeOffset="-121045.451">21838 10325 351 0,'0'0'59'0,"0"0"-14"15,0 0-9-15,57-78-7 0,-43 57-5 0,0 2-4 16,-5 5-3-16,-3-1-2 0,0 5 1 16,-5 6-1-16,-1-5 0 0,0 5-4 15,-8 2 0-15,-6 2-3 0,-4 2 1 16,-4 12 0-16,-1 4-2 0,4 7 0 16,3 0-2-16,2 1 1 0,5 2-2 0,3-2-1 15,5-2-1-15,1-3 2 0,1-1-2 16,8-4 1-16,1-1-1 15,6-4-2-15,-1-2 1 0,5-1 0 16,1-3-5-16,1-4-6 0,1-1-16 0,2 0-31 16,-2-3-58-16,-1-5-84 0,-4-2-68 15</inkml:trace>
  <inkml:trace contextRef="#ctx0" brushRef="#br0" timeOffset="-120850.725">22054 10144 420 0,'0'0'42'0,"0"0"3"0,0 0 0 15,0 0-7-15,0 0-5 0,92 55-10 16,-72-36-4-16,1 2-7 0,0-1-4 16,0 2-4-16,-2-3-3 0,-2 1-3 15,-6-8-4-15,1 2-20 0,-5-1-35 16,-2-1-63-16,-1-2-140 0</inkml:trace>
  <inkml:trace contextRef="#ctx0" brushRef="#br0" timeOffset="-120692.947">22257 10097 551 0,'0'0'38'15,"0"0"5"-15,0 0 2 0,0 0-10 16,-34 81-13-16,19-46-11 0,2 4-5 15,-1 2-6-15,-1 3-3 0,0 0-13 0,-2 1-43 16,-3 1-144-16,0 0-94 0</inkml:trace>
  <inkml:trace contextRef="#ctx0" brushRef="#br0" timeOffset="-120266.004">21099 11199 652 0,'0'0'-4'16,"0"0"6"-16,-85 59 1 0,65-36 5 0,1 0 4 15,6 1-3-15,4 1 0 0,9 0-5 16,0 2 0-16,15 1-3 0,2-3 2 16,6 3-1-16,3-2 2 0,0-3 0 15,2 0 0-15,-4-3-1 0,-2 2 1 16,-2-3-2-16,-5-1 1 0,-2-4 0 0,-6 2 1 15,-4-7 2-15,-3 3 1 0,0 3-1 16,-9-1 0-16,-8 1-3 0,-2-3-1 16,-4-5-3-16,-5-4-1 0,1-3-6 15,-2 0-8-15,3-5-17 0,6-8-27 16,1-8-47-16,12-5-62 0,7-7-98 16</inkml:trace>
  <inkml:trace contextRef="#ctx0" brushRef="#br0" timeOffset="-120103.672">21319 11326 526 0,'0'0'55'16,"0"0"-2"-16,0 0-7 0,0 0-9 15,29 87-11-15,-27-60-6 0,0 2-8 16,1 2-3-16,1-1-4 0,-2-1-2 16,1-3-6-16,-2-8-1 0,1-2-7 15,-2-5-15-15,0-5-39 0,1 1-73 0,-1-7-152 16</inkml:trace>
  <inkml:trace contextRef="#ctx0" brushRef="#br0" timeOffset="-119955.672">21283 11164 614 0,'0'0'29'0,"0"0"-4"0,0 0-6 15,0 0-9-15,0 0-9 0,0 0-9 0,0 0-5 16,0 0-11-16,0 0-25 0,-2-14-51 15,10 21-97-15,0 1-62 16</inkml:trace>
  <inkml:trace contextRef="#ctx0" brushRef="#br0" timeOffset="-119625.554">21455 11407 528 0,'0'0'49'0,"0"0"-2"0,0 0-4 15,10 87-12-15,-7-64-8 0,0-1-10 16,0-7-4-16,0 2-5 0,-2-6 0 16,1-7 1-16,0 2 5 0,-2-6 6 15,0 0 5-15,0 0 2 0,0 0-3 16,2 0-6-16,-2-14-6 0,1-5-2 16,1-8-2-16,1-1 1 0,0 2-1 15,1 2 0-15,2 3-2 0,-2 7 0 16,3 2 0-16,-3 4-2 0,-2 5 1 15,1 1-1-15,1-1-2 0,1 2 2 0,2 1-2 16,6 0 1-16,-3 5 0 0,3 5 0 16,-3 4-1-16,-1 2 0 0,2 0 0 15,-2 1-3-15,-3-5-4 0,1 0-9 16,-2-1-12-16,0-2-18 0,-1 1-30 16,-2-5-47-16,1 0-61 0,-3-5-95 0</inkml:trace>
  <inkml:trace contextRef="#ctx0" brushRef="#br0" timeOffset="-119259.565">21692 11297 526 0,'0'0'50'0,"0"0"-9"16,0 0-9-16,0 0-12 0,0 0-7 16,0 0-2-16,0 0 1 0,0 0 3 15,0 0-4-15,0 24-1 0,3 0-4 0,4-1-1 16,-1-2-2-16,0 0-1 0,-2-5 0 15,2-2-2-15,-2-4 0 0,-2-6 0 16,0 2 1-16,-2-6 0 16,0 0 2-16,0 0 2 0,2 0-1 0,2 0-2 15,2-7 0-15,3-9-1 0,1-3 0 16,-3-3 1-16,-1 1-1 0,0 4 1 16,-2 1 0-16,0 5-1 0,-2 1 1 15,1-1-1-15,-2 6 1 0,1 1-2 16,-2 4-2-16,0-2-1 0,0 2 2 0,1 0-2 15,3 0 2-15,4 2 2 0,2 8-1 16,0 5 3-16,-1-1-3 0,1 0-1 16,0 1 0-16,-4-4-3 0,1-1-1 15,-1-1-3-15,1-1-8 0,-1 1-14 16,-3-4-36-16,-1 0-49 0,-2-5-116 16,0 0-44-16</inkml:trace>
  <inkml:trace contextRef="#ctx0" brushRef="#br0" timeOffset="-118955.797">22094 11190 367 0,'0'0'55'16,"0"0"2"-16,0 0-8 0,0 0-10 0,0 0-12 15,0 0-8-15,0 0-4 0,0 0-1 16,0 0-1-16,0 0 2 15,-49 72 0-15,58-63-2 0,-1-1 1 16,2 2-2-16,-1-2-2 0,1 2-1 0,2-1 0 16,-4 1-2-16,1 1-1 0,-4-3 0 15,0 1-1-15,-1 0-1 0,-2-4 0 16,-2 7-1-16,0-6 0 0,0 4 0 16,-3 5-1-16,-1-5-2 0,-8 0 1 15,5-4-4-15,-3-3 0 0,-2 2-6 0,2-5-6 16,-3 0-13-16,5 0-25 0,-4-8-34 15,6 1-54-15,-2-9-87 0</inkml:trace>
  <inkml:trace contextRef="#ctx0" brushRef="#br0" timeOffset="-118661.322">22254 11171 387 0,'0'0'62'0,"0"0"2"15,0 0-15-15,0 0-13 0,0 0-7 16,0 0-11-16,31 84-2 0,-22-67-1 16,1-3-2-16,1-3-1 0,1 2-1 15,-2-6-4-15,1-1 0 0,-2-1-3 16,-4-3 2-16,5-1 3 0,-3-1-1 16,3 0 0-16,2-5 0 0,-2-5-4 15,0-5 1-15,-4 3-3 0,-3-4-1 16,-2-2 2-16,-1 0-5 0,0-6 3 15,0 7-6-15,-4 2 3 0,-1 5-3 0,0 1-1 16,-1-1-2-16,-3 4-7 0,2-1-13 16,3 3-23-16,-8 1-26 0,5 3-51 15,-6 0-75-15,1 0-48 0</inkml:trace>
  <inkml:trace contextRef="#ctx0" brushRef="#br0" timeOffset="-118460.645">22488 11101 500 0,'0'0'58'0,"0"0"-9"15,0 0-7-15,0 0-8 0,0 0-6 16,0 0-8-16,0 0-3 0,0 0-1 16,0 0-7-16,62 84 2 0,-56-62-9 15,-1-7-1-15,-2 0-2 0,0-6-4 0,-2-4-6 16,1 1-23-16,-2-1-35 0,1-2-85 15,1 3-137-15</inkml:trace>
  <inkml:trace contextRef="#ctx0" brushRef="#br0" timeOffset="-118299.583">22548 10845 639 0,'0'0'16'0,"0"0"1"0,0 0-8 15,0 0-7-15,0 0-7 0,0 0-6 16,0 0-6-16,0 0-20 0,0 0-34 16,0 0-68-16,25 13-123 0</inkml:trace>
  <inkml:trace contextRef="#ctx0" brushRef="#br0" timeOffset="-117845.938">22843 11007 585 0,'0'0'49'0,"0"0"-4"15,0 0-10-15,0 0-5 0,0 0-11 16,-81 61-3-16,71-41-6 0,3 0-3 16,-2 1-5-16,6-5-1 0,2 1 2 0,1-1-6 15,0-4 5-15,1 3-6 16,2-6 2-16,6-4-1 0,-3 1 0 15,4-6-2-15,3 0 0 0,1-11 1 16,1-6-7-16,-1-3 7 0,-5-5-4 0,-2-1 4 16,-1-3 2-16,-5-1 1 0,-1-2 3 15,0-3-1-15,-1-1 3 0,-6-2-1 16,2 2 1-16,0 0 2 0,-1 4 2 16,1 5 2-16,2 7 5 0,-1 5 1 15,3 5 1-15,-1 5-1 0,2 0-3 0,0 5-4 16,0-1-4-16,0 1-3 0,-1-2-1 15,1 2 1-15,0 0 1 16,0 0 0-16,0 2 1 0,0 13 1 16,3 9-1-16,4 10 1 0,0 3 0 0,0 2 1 15,2 2-1-15,3 1 2 0,-2 1-1 16,0-4-1-16,1-2-1 0,-2-4-1 16,-1-4 2-16,-2-2-5 0,0-6 1 15,-1-4-6-15,-1-3-6 0,0-5-16 16,-2-4-45-16,1 4-235 0,-3-4-40 0</inkml:trace>
  <inkml:trace contextRef="#ctx0" brushRef="#br0" timeOffset="-115919.66">25585 15211 522 0,'0'0'9'0,"0"0"21"0,0 0 11 0,0 0 5 16,0 0-6-16,0 0-14 0,0 0-14 16,0 0-10-16,89-50 0 0,-46 18-6 15,-1 1 4-15,-4-4 0 0,-4 3 0 16,-8 3 2-16,-10 0 1 0,-7 10 3 16,-8-1 0-16,-1 7 1 0,-12 3-1 0,-8-2-1 15,-5 12 3-15,-2 0 2 0,-5 16 3 16,0 5-3-16,-1 9 1 15,1 4-3-15,3 3 0 0,5 6-3 0,4 3 0 16,6 0 2-16,6 0-6 0,7 0 5 16,1-3-4-16,5-6 1 0,7-2 1 15,4-6-2-15,4-4 2 0,3-4-2 16,3-5 1-16,0-3-1 0,0-4 1 16,0-5-3-16,2-2 2 0,-4-2-1 15,-1 0-2-15,-8-3 0 0,1-3-3 0,-3-2-1 16,-6 3-2-16,6-4-2 0,-6 5-2 15,1-2-6-15,3-3-3 0,-1 1-7 16,3-4-4-16,2 2-18 0,-2-1-28 16,-1-2-52-16,0 0-65 0,-1-2-68 15</inkml:trace>
  <inkml:trace contextRef="#ctx0" brushRef="#br0" timeOffset="-115637.551">26071 14713 568 0,'0'0'41'0,"0"0"8"0,0 0-1 0,0 0-12 16,0 0-11-16,0 0-8 0,0 0-1 15,0 0-2-15,0 0-1 16,0 0-3-16,-6 60-2 0,6-29-4 15,3 1 0-15,1-1-1 0,-4 1-1 0,0-1-2 16,0-2 0-16,-5-3 1 0,-4-3-1 16,-3-4-1-16,-4-3-5 0,0-5-9 15,-2-3-9-15,3-4-18 0,-2-4-30 16,1-7-54-16,3-9-97 0,-2-10-63 16</inkml:trace>
  <inkml:trace contextRef="#ctx0" brushRef="#br0" timeOffset="-115496.122">26052 14394 672 0,'0'0'29'16,"0"0"-2"-16,0 0-8 0,0 0-7 15,0 0-9-15,0 0-4 0,0 0-3 16,0 0-6-16,0 0-10 0,0 0-17 16,65-6-29-16,-53 30-36 0,-2 1-52 15,1 0-88-15</inkml:trace>
  <inkml:trace contextRef="#ctx0" brushRef="#br0" timeOffset="-115121.514">26289 14625 518 0,'0'0'52'0,"0"0"5"0,0 0-7 15,0 0-13-15,-8 77-11 0,15-57-7 16,3-2-8-16,2-3-3 0,5-3-3 0,-1 0 1 15,-2-6-3-15,2-4-1 0,3-2 1 16,-3 0-2-16,4-8 0 0,-6-1 1 16,-3 1-2-16,-6 1 1 0,-2 2 0 15,0 3 0-15,-3 2 0 0,0-5-1 16,0 1 1-16,0-1-2 0,0 1 0 16,0 4 0-16,0 0 0 0,0 0-1 15,0 1 0-15,0 9 0 0,2 2 1 16,5 0-1-16,0-5 2 0,3-6 0 15,6-1 3-15,0 0 0 0,3-6 0 0,-3-6 0 16,-3-3-1-16,-6 3 2 0,-3-3-3 16,-4 0 1-16,0-1-3 0,0 0 0 15,-4 3 0-15,1 5-1 0,-1-1-4 16,-1-1-5-16,4 6-10 0,-2 0-15 16,3 4-22-16,0 0-29 0,0-3-45 0,0-1-89 15</inkml:trace>
  <inkml:trace contextRef="#ctx0" brushRef="#br0" timeOffset="-114859.407">26810 14459 599 0,'0'0'38'0,"0"0"4"0,0 0 0 0,0 0-7 16,0 0-4-16,0 0-1 0,0 0-11 15,0 0 0-15,-19 91-9 0,19-62-2 16,7 3-1-16,5 2-4 16,-2 1 0-16,2 0 0 0,2 0 0 0,-1-2-2 15,1-4 0-15,-2-5-3 0,-3-7 1 16,1-5-7-16,-6-5-4 0,-1-4-6 16,0 2-13-16,-3-5-23 0,0 0-33 15,0-3-49-15,-5-11-43 0,-7-8-94 16</inkml:trace>
  <inkml:trace contextRef="#ctx0" brushRef="#br0" timeOffset="-114719.676">26846 14643 519 0,'0'0'31'0,"0"0"-13"0,0 0-13 0,89-6-19 16,-62 9-27-16,0 4-65 0,-1 1-138 0</inkml:trace>
  <inkml:trace contextRef="#ctx0" brushRef="#br0" timeOffset="-114594.056">27131 15009 551 0,'0'0'22'0,"0"0"4"0,92-6-4 0,-60 5-14 15,-6 1-17-15,-8 0-36 0,-3 0-55 16,-6 2-91-16,-6 7-70 15</inkml:trace>
  <inkml:trace contextRef="#ctx0" brushRef="#br0" timeOffset="-114452.751">27092 15283 634 0,'0'0'9'0,"0"0"-1"0,102-34-4 15,-59 19-7-15,-2-1-26 0,-2 1-72 0,-2-2-168 16</inkml:trace>
  <inkml:trace contextRef="#ctx0" brushRef="#br0" timeOffset="-113950.738">28199 14847 179 0,'0'0'55'0,"0"0"12"0,0 0 0 15,0 0-12-15,0 0-9 0,0 0-8 16,0 0-7-16,0 0-5 0,0 0-3 0,0 0-3 16,-56-77-5-16,56 77-3 0,-1-1-4 15,1 1-4-15,-2-2-3 0,1 1-1 16,-1 0-2-16,1 1-3 0,1-2 0 16,-2 2-1-16,2-1-1 0,0 1 1 15,0-2 0-15,0 2-5 0,0-2-3 0,0 2-10 16,0-1-9-16,2 1-25 0,-1-2-20 15,1 2-23-15,-1 0-32 0,1-1-14 16</inkml:trace>
  <inkml:trace contextRef="#ctx0" brushRef="#br0" timeOffset="-113400.943">28199 14847 382 0,'-44'-108'71'15,"42"103"-8"-15,1 2-11 0,-2-1-10 16,0-1-7-16,0 1-6 0,2 1-7 0,-5 0 1 15,-1 2-5-15,-5 1 0 0,-7 0-1 16,3 8 3-16,-8 8 0 0,2 7-3 16,2 6 2-16,-2 5-6 0,1 5-3 15,1 3-2-15,3 6 0 0,4 0-3 16,0 1-1-16,6-2 1 0,3-1-5 16,4-6 4-16,0-3-2 0,3-4-1 15,5-6-1-15,5-5-1 0,2-6 0 16,3-8 1-16,2-5-2 0,3-3 2 15,2-4 1-15,1-11-1 0,2-6 4 0,1-1-4 16,0-7 1-16,-4 1-6 0,-1-4 4 16,-4 0-3-16,-4-2 1 0,-3 4 3 15,-4 1-1-15,-5 9 2 0,-2 2 0 16,-2 6 0-16,0 6 0 0,0 1-2 16,0 5 0-16,0-1 1 0,0 1 0 0,-8 9-1 15,-2 6 2-15,-3 9-1 0,5 1 1 16,3 0-1-16,4 1 0 0,1-1 3 15,0-3-6-15,4-2 6 16,6-4-4-16,5-2 0 0,1-6 1 0,4-5 0 16,3-3-1-16,0-2 1 0,5-9 2 15,-1-5-5-15,-1-2 5 0,-4-3-5 16,-5-2 5-16,-2-1-1 0,-7-1-1 16,-5 1 1-16,-3-2-3 0,0 0 1 15,-10 2 0-15,-3 1 0 0,-3 2 0 0,-2 2-1 16,-3 4 1-16,-2 2 0 0,0 6-2 15,5 0-1-15,-2 5-3 0,0 2-3 16,8 0-2-16,-5 0-8 16,10 6-5-16,2-3-10 0,3 0-7 0,2 1-20 15,2 2-23-15,6 1-44 0,9 2-60 16,6-8-56-16</inkml:trace>
  <inkml:trace contextRef="#ctx0" brushRef="#br0" timeOffset="-113154.86">28638 14792 479 0,'0'0'54'0,"0"0"3"0,0 0-10 0,0 0-10 15,0 0-11-15,0 0-4 0,-15 94-5 16,28-71-2-16,2 2-3 0,3 3 1 16,-1 1 0-16,1 1 0 0,-2-1-4 15,-3 0 0-15,-4-3-3 0,-1-9-4 16,-6 4 5-16,-2-3-9 0,-4 0 6 15,-7 2-3-15,-3-7-1 0,-3-3 1 0,3-5-4 16,-4-5-6-16,-1 0-6 0,2-1-8 16,-1-5-10-16,7-6-21 0,5-3-29 15,6-3-37-15,0-7-44 0,7 0-42 16</inkml:trace>
  <inkml:trace contextRef="#ctx0" brushRef="#br0" timeOffset="-112805.459">28869 14872 548 0,'0'0'51'0,"0"0"-4"0,0 0-8 0,0 0-5 16,0 0-6-16,0 0-8 0,0 0-2 15,0 0-2-15,-1 84-3 0,1-61-2 16,3-5-2-16,4-4-3 0,0-3-2 16,2-2-3-16,-2-3 0 0,1 0 1 15,1-5-1-15,-3-1 2 0,5 0-1 0,-2 0 0 16,-2-7 0-16,1 4-1 0,-5-1 0 15,1 3 0-15,-4 1-1 0,0-2-1 16,0 2 0-16,1 0 0 16,1 0 1-16,-1 0 0 0,5 0 0 0,3 0 0 15,0 2 0-15,3 3-2 0,-3-3 2 16,1-2 2-16,6 0-2 0,-3-5 2 16,4-5 0-16,-3-3 0 0,-3-4-2 15,-2-1 0-15,-2-2 0 0,-3 4-1 16,-2 0-1-16,-2-3-1 0,0-1-6 0,0 0-4 15,0 2-10-15,-2 5-10 0,0-1-15 16,-1-6-27-16,3 3-41 0,0-8-61 16,1 5-93-16</inkml:trace>
  <inkml:trace contextRef="#ctx0" brushRef="#br0" timeOffset="-112587.269">29249 14602 598 0,'0'0'49'0,"0"0"-3"15,0 0-10-15,0 0-6 0,0 0-3 0,16 83-5 16,-16-57-4-16,2-2-6 0,-2 6-2 16,3 0-3-16,2 0 1 0,0 4-4 15,0-1 0-15,3-1-1 0,-1 1-2 16,3-1 0-16,-1-3 0 0,0-3-3 16,0-4 1-16,0-2-3 0,-3-6-2 0,-3-6-7 15,0-4-10-15,-2-3-10 0,2 3-25 16,1-1-39-16,-1-1-84 15,-1-3-111-15</inkml:trace>
  <inkml:trace contextRef="#ctx0" brushRef="#br0" timeOffset="-112435.848">29356 14898 649 0,'0'0'6'0,"0"0"7"0,0 0-3 16,0 0-3-16,0 0-3 0,0 0-6 15,87-48-10-15,-71 43-25 16,-3 0-45-16,0 1-63 0,-3 1-122 0</inkml:trace>
  <inkml:trace contextRef="#ctx0" brushRef="#br0" timeOffset="-112272.092">29633 14892 547 0,'0'0'36'0,"0"0"5"16,98-3-4-16,-65 1-5 0,3 2-9 16,-1-1-9-16,1 1-7 0,0 0-7 15,-2-1-13-15,-3 1-21 0,-9 0-49 16,-9 0-95-16,-3 0-107 0</inkml:trace>
  <inkml:trace contextRef="#ctx0" brushRef="#br0" timeOffset="-112052.835">29920 14673 651 0,'0'0'24'16,"0"0"7"-16,0 0 9 0,0 0-5 16,0 0-2-16,0 0-8 0,-44 99-5 0,44-67-6 15,0 3-4-15,0 1-2 0,4 4-3 16,2-1-4-16,1 1 0 15,0-5-6-15,0-3-2 0,1-5-7 16,-1-10-13-16,-2-1-17 0,4-3-46 0,-3-4-65 16,0-2-127-16</inkml:trace>
  <inkml:trace contextRef="#ctx0" brushRef="#br0" timeOffset="-111781.568">30288 14725 705 0,'0'0'13'16,"0"0"6"-16,0 0 8 0,0 0 4 0,0 0-6 15,0 0-1-15,2 108-7 0,-2-69-3 16,0 6-3-16,0 4-1 0,-4 2-3 16,0 0-1-16,-2 2 3 0,0 1-5 15,2-3 3-15,-2-1-2 0,1-3 2 16,2-6-2-16,0-6-1 0,1-11 0 0,-1-6-1 15,2-8-1-15,-1-6 0 0,1 1-2 16,-5-5-2-16,-5-2-3 0,-4-7-6 16,-7-7-8-16,3-8-19 0,-2-4-22 15,-4-9-57-15,2 0-116 0,-3-9-82 16</inkml:trace>
  <inkml:trace contextRef="#ctx0" brushRef="#br0" timeOffset="-111651.013">30240 14512 728 0,'0'0'-1'0,"0"0"-9"0,0 0-4 16,85-54-11-16,-76 50-24 0,-5 2-36 15,-4 2-47-15,0 0-86 0</inkml:trace>
  <inkml:trace contextRef="#ctx0" brushRef="#br0" timeOffset="-111373.24">30617 14676 610 0,'0'0'47'16,"0"0"7"-16,0 0-13 0,-85 82-6 16,71-60-10-16,3-5-5 0,7-1-5 15,4 2-3-15,4 2-3 0,8 2-1 0,7 0-1 16,1-4 1-16,5-2-1 0,1-1-1 15,-2-2-3-15,-3-1-3 0,-6-4 0 16,-3 1 1-16,-5-2 0 16,-3-5-1-16,-4 5 0 0,-1-1 0 0,-12-1-2 15,-7 4-2-15,-2-4-4 0,-7-2-6 16,0-2-7-16,0-1-9 0,3 0-8 16,5-5-25-16,2-8-53 0,7 4-73 15,5-7-102-15</inkml:trace>
  <inkml:trace contextRef="#ctx0" brushRef="#br0" timeOffset="-111200.043">30771 14704 628 0,'0'0'38'16,"0"0"5"-16,0 0-8 0,0 0-5 16,17 86-2-16,-16-57-5 0,1 0-9 0,1-2-4 15,1 0-7-15,0 0-1 16,1-5-6-16,-1-5-7 0,3-3-13 15,-2-5-17-15,-4-5-37 0,2 1-75 0,-3-7-142 16</inkml:trace>
  <inkml:trace contextRef="#ctx0" brushRef="#br0" timeOffset="-111048.152">30798 14490 664 0,'0'0'14'0,"0"0"1"15,0 0-3-15,0 0-6 0,0 0-5 0,0 0-7 16,0 0-12-16,0 0-32 0,0 0-64 16,0 0-118-16,55-5-40 0</inkml:trace>
  <inkml:trace contextRef="#ctx0" brushRef="#br0" timeOffset="-110741.52">31006 14739 598 0,'0'0'35'16,"0"0"7"-16,0 0-2 0,0 0-8 16,-4 80-6-16,2-63-6 0,-2-5-8 15,1 6-3-15,2-7-6 0,0-5 0 16,1 0 2-16,0-6 2 0,0 0 4 16,0 0 2-16,0 0-1 0,5-10-4 15,5-7 0-15,3-6-3 0,3 2 1 16,0 0 0-16,1 3-2 0,1-1-1 0,1 4 0 15,-6 4 0-15,3 5-1 0,-8 1 1 16,5 5-1-16,2 0-1 0,-2 8-1 16,0 6 2-16,-3 3-4 15,-2 3 1-15,-3 2-1 0,-4 4-1 0,-1 0-4 16,0 1-2-16,0-1-9 0,0-6-9 0,-1-1-14 16,1-6-20-16,0-8-38 15,0 2-62-15,0-7-131 0</inkml:trace>
  <inkml:trace contextRef="#ctx0" brushRef="#br0" timeOffset="-110338.657">31527 14633 613 0,'0'0'35'0,"0"0"10"16,0 0-4-16,0 0-9 0,0 0-5 15,0 0-9-15,-51 80-4 0,51-60-6 0,6 4-2 16,4-2-4-16,2-8-1 0,-2-5 0 16,3-2-2-16,0-5 0 0,3-2 1 15,1-2-2-15,-1-8 0 0,-3 0 0 16,-4 1-2-16,1-2 2 0,-6 4 0 16,-1 2 0-16,0 1 2 0,-3 4 0 15,0-3 0-15,0 3-2 0,2 0 0 0,-1 0 1 16,0 0 0-16,4 0 1 0,0 0-1 15,3 3 1-15,-1 2 1 0,2 0-1 16,1 1 0-16,-2-3 1 0,1 0-1 16,-4-1 0-16,4-2 0 0,-3 0 1 15,2-2-1-15,0-3 1 0,-2-3 0 16,-2 0-3-16,-4-5-4 0,0 3-3 16,0-2-3-16,-4-5-4 0,-5 4-2 15,4-1-4-15,-1 0-11 0,1 6-15 16,2-5-13-16,0-4-25 0,3 2-28 0,3-7-48 15,6 5-66-15</inkml:trace>
  <inkml:trace contextRef="#ctx0" brushRef="#br0" timeOffset="-110130.61">31897 14382 500 0,'0'0'68'0,"0"0"-12"15,0 0-8-15,0 0-11 0,0 0-10 16,0 0-3-16,0 0-3 0,1 99 3 15,1-68-8-15,2 4 1 0,2 0-8 0,2 1-1 16,1 1-1-16,2 0-2 0,0-1 6 16,2-1-4-16,2-1 0 0,-2-6-2 15,-2 0-7-15,0-8-6 0,-5-4-8 16,-3-8-12-16,0-3-25 0,-3-5-54 16,0 0-113-16,-6-7-88 0</inkml:trace>
  <inkml:trace contextRef="#ctx0" brushRef="#br0" timeOffset="-109983.242">31893 14665 674 0,'0'0'-7'0,"0"0"-32"0,94-15-51 16,-58 13-91-16,-1-1-97 0</inkml:trace>
  <inkml:trace contextRef="#ctx0" brushRef="#br0" timeOffset="-109867.362">32334 14745 825 0,'0'0'-66'0,"0"0"-230"0,0 0-35 15</inkml:trace>
  <inkml:trace contextRef="#ctx0" brushRef="#br0" timeOffset="-103525.577">19180 9378 173 0,'0'0'56'0,"0"0"2"0,0 0-3 0,0 0-8 16,0 0-9-16,0 0-9 15,0 0-4-15,0 0 0 0,0 0-1 16,0 0-1-16,-61-17-3 0,60 17-5 0,0-2-4 16,-1 2-2-16,1 0-4 0,1-1-1 15,0 1-2-15,0 0 0 0,0-3 0 16,8-1-1-16,7 2 2 0,7-1-2 16,2 1 2-16,5 0-1 0,4-1-1 15,4 3 0-15,2-4 0 0,2 1 0 0,1 0 0 16,1 0 0-16,1 0 0 15,0 2 0-15,2-3 1 0,-1 0-1 16,1 0-1-16,-3 2 1 0,3-2 0 16,-2 1 0-16,-2 1 1 0,3-1-1 0,-3 0 0 15,-1 1 0-15,0 2 0 0,-2 0-1 16,-1 0 0-16,-1 0 1 0,-1 0-1 16,-2 0 0-16,-1 0 1 0,-3 0 0 15,-1 0-1-15,-1 0 1 0,-9 0 2 16,-1 0-2-16,-6 0 2 0,-5-1-1 0,0 1-1 15,-7 0 0-15,0-2 1 0,0 2 0 16,2 0 0-16,-1 0 1 0,1 0-1 16,-1 0 0-16,1 0 1 0,-1 0-1 15,1 0 0-15,-1 0 0 0,1 0 1 16,-1 0-1-16,1 0-1 0,-1 0 1 16,-1 0 0-16,1-2 0 0,-1 2 0 15,0 0-1-15,-2-1-1 0,-10 1 1 16,0-2 1-16,-8 2-2 0,-3 0 0 15,-2 0 0-15,-6 0 1 0,-1 0-1 0,0 0 1 16,-1 0-1-16,-1 2 0 0,0-2 0 16,-1 1 0-16,2 1 1 0,-1 1-1 15,1-1 0-15,0-2 1 0,-2 3-1 16,2-2 1-16,0 1-1 0,-1-2 0 16,0 1-1-16,0-1 1 0,0 1 1 0,-1-1-1 15,2 2 1-15,-1-2-1 0,2 1-1 16,2 1 1-16,0-2 0 15,2 2 1-15,-1-2-1 0,0 0-1 16,2 0 1-16,-2 0 0 0,-1 1 1 0,1 0-1 16,-3-1 0-16,2 2 1 0,-1 0-1 15,2-2 0-15,1 1 0 0,3 1 0 16,7-1 0-16,0 1 0 0,6-2 1 16,-1 0-2-16,2 2 1 0,5-2 0 15,1 0 0-15,5 0 0 0,-1 0 1 16,1 0-2-16,-2 0 1 0,1 0 0 0,-2 0 0 15,2 1-1-15,0-1 1 0,-1 0-2 16,2 0 0-16,-1 0 0 16,1 0 0-16,0 0 2 0,0 1 0 0,0-1 0 15,0 4 0-15,11-1 2 0,4-1-2 16,6 4 1-16,2-4 0 0,2 1-1 16,3-1 1-16,3-1-1 0,3-1 0 15,1 0 0-15,2 0 0 0,-1 0 0 16,0 0 0-16,0-3 1 0,1 0-1 0,1 1 0 15,0-1 1-15,1 2-1 0,3-1 0 16,-2 1 0-16,0 0 0 0,-3 1 0 16,1 0 0-16,-4 0 0 0,1 0 0 15,-3 0 0-15,1 0 1 0,-1 0-1 16,-2-2 0-16,-1 2-1 0,-1 0 2 0,-1-1-1 16,1-1 1-16,-4 0 0 15,2 2-1-15,-1-1 0 0,-5 0 0 16,-2 1 0-16,2 0 1 0,-9 0-1 15,10 0-1-15,-11 0 1 0,-4 0 0 0,1 0 0 16,-3-2 1-16,2 2-2 0,0 0 0 16,0 0 1-16,-6 0 0 0,0 0-1 15,0 0 2-15,1 0-1 0,2 0 0 16,-2 0 0-16,0 0 0 0,1 0 0 16,-1 0 0-16,1 0 1 0,-1 0 0 0,1 0 0 15,-1 0 0-15,1 0-1 16,-1 0 1-16,1 0 0 0,-1 0 1 15,-1 0-1-15,2 0 1 0,-2 0 0 16,0 0-1-16,1 0 2 0,-1 0-2 0,0 0 0 16,0 0 0-16,-1 0-1 0,-11 0 0 15,-7-2 0-15,-5 1 0 0,2 1 0 16,-3 0 0-16,-1 0 0 0,-1 0 0 16,-3 0-1-16,-2 0 0 0,-3 0 1 15,-3 0 0-15,-3 3 0 0,-2 0 1 0,0-2-1 16,-3 3 0-16,-1-3 0 0,0 1 0 15,0-1 0-15,4 0 0 0,3 1 0 16,2-1 0-16,5 2 0 16,2-1 1-16,4 1-2 0,1-1 2 0,1 1-2 15,2-1 0-15,1 1 1 0,1-1 0 16,-1 1 1-16,-1 1-1 0,3 0 0 16,-3 0 0-16,0-1 0 0,2 1 0 15,-2 0 0-15,0-1 0 0,0 0 0 16,1 0 0-16,-3-1 0 0,2 2 1 0,7-2-1 15,-2 2 1-15,6-4-1 0,-2 0 0 16,2 2-1-16,6-2 0 16,1 2 1-16,5-2 1 0,-2 0-1 0,2 0 0 15,-1 0-1-15,-1 0 0 0,1 0 0 16,1 0 0-16,0 0 2 0,3 0 0 16,14 0 0-16,10 0 1 0,11 0-2 15,3-2 1-15,3 0-1 0,3-1-1 16,2-1 2-16,4 1-1 0,1 0 0 15,2-2 1-15,5 2-1 0,3-1 0 0,1 0 0 16,0 1 1-16,1-3 0 0,-2 0-1 16,-6 2 0-16,-2-1 1 0,-4 1-1 15,-7 0 2-15,-3 1-2 0,-7 0 1 16,-5 0 0-16,-8 2-1 0,-5 1 1 16,-6-1 0-16,-5 1-1 0,0 0 1 0,-6 0 0 15,0 0 0-15,0 0 1 16,2 0-1-16,-1 0 1 0,1 0-1 15,-1 0 0-15,1 0-1 0,-1 0 0 16,0 0 0-16,1 0 0 0,-1 0 0 0,1 0-1 16,-1 0-1-16,2 0-1 0,-3 0-8 15,0 0-26-15,0 0-63 0,0 0-182 16,0 0-10-16</inkml:trace>
  <inkml:trace contextRef="#ctx0" brushRef="#br0" timeOffset="-99816.81">20038 8746 120 0,'0'0'34'0,"0"0"-5"16,0 0 0-16,0 0-1 0,0 0 4 15,0 0 1-15,0 0 0 0,0 0 0 0,0 0-6 16,0 0-2-16,-3-56-6 0,-1 52-4 15,2 0-1-15,-1 0-4 0,0 0 2 16,0 2 0-16,1-2-2 0,2 4 1 16,-2-1-4-16,2 1 3 0,-1-2-1 15,-1 1 0-15,1 0-1 0,-1 1-3 16,1-2 0-16,1 2-3 0,-2-1-1 16,2 1-2-16,-1-2 0 0,1 2 0 15,-2 0 2-15,-2 0 1 0,0 2 1 16,0 6-1-16,-4 5 1 0,4-4-1 0,-2 4 0 15,1 3-1-15,2-7 1 0,0 8-2 16,0-7 1-16,1 2 0 0,1 8-1 16,1-2 1-16,0 5-1 15,0-6 0-15,0-1 1 0,1 1-1 0,2-2 1 16,0 2-1-16,2-4 1 0,-1-3-1 16,0-1 1-16,-1 0 2 0,-2-5-1 15,4 4 0-15,-2-4 1 0,0-2 0 16,0 3 2-16,-1-4 0 0,3 1 1 15,0-1-1-15,4 1 0 0,-3-2 0 0,3 0-2 16,2 0 0-16,-4-3 0 0,2-1 0 16,-2-4 3-16,2-4-3 0,-2-3 0 15,2-4 0-15,-2-3-2 0,-1 2 1 16,-2-3-1-16,1 1 0 0,-2 7-1 16,1 1 1-16,-3 4 0 0,1 6 0 0,-1-1 0 15,-1 5-1-15,0 0-1 16,0 0-2-16,0 0-1 0,2-2-1 15,-2 1 1-15,0 1 0 0,2 0 1 16,-2 0 3-16,2 0 0 0,-2 4 0 0,3 7 0 16,0 6 0-16,-2-7-2 0,2 6 2 15,0-6 2-15,0 2-2 0,0-1 0 16,0 0 0-16,0-1 1 0,2-2 1 16,-1 0-1-16,-2-6 0 0,4 5 2 15,-2-6 1-15,-1 1 0 0,8-1 1 0,0-1-1 16,5-3 0-16,5-5 0 0,-2-2 1 15,-1-2 0-15,-1-2 1 16,-1-1 1-16,0 0 0 0,-2-2 1 16,-1 0 0-16,-1 0 0 0,-3 0 1 0,-1 0-2 15,-1-3 1-15,-2 2-1 0,-2 2-1 16,-2 0 2-16,-1-2-3 0,0 4 0 16,0-5-1-16,0 5-1 0,0 3-2 15,-1 0-1-15,-1 4 0 0,2 2-2 16,0 5-1-16,0-1-5 0,0 1-11 0,0-2-7 15,0 0-14-15,0 2-19 0,0 0-25 16,0 0-42-16,0 0-104 0</inkml:trace>
  <inkml:trace contextRef="#ctx0" brushRef="#br0" timeOffset="-99153.974">20016 9214 186 0,'0'0'32'0,"0"0"1"16,0 0 0-16,0 0-2 0,0 0-3 16,0 0-4-16,0 0-3 0,0 0-5 15,0 0 1-15,84-43-4 0,-59 33 5 16,2 2 0-16,1-1 0 0,-1 1-1 16,-1 1-2-16,-6 4 0 0,-2-2-2 15,-6 3 1-15,-1 0 0 0,-1-2 2 16,-6 3 0-16,2 1-2 0,-6 0 0 15,0-2-2-15,0 2-3 0,1 0-2 0,1 0-3 16,-1 0-2-16,1 0-2 0,-1 0 0 16,-1-1-4-16,2 1-10 0,-2 0-25 15,1 0-41-15,-1 0-89 0,6-3-90 16</inkml:trace>
  <inkml:trace contextRef="#ctx0" brushRef="#br0" timeOffset="-94633.46">21041 9320 105 0,'0'0'38'0,"0"0"1"0,0 0 0 15,0 0-1-15,-79 2 3 0,64-2-4 16,2 0-2-16,1 0-8 0,6 0-6 0,-6 0-5 16,7 0-4-16,-1 0-1 0,1 1-1 15,5-1 2-15,-1 0-1 0,1 0 2 16,-2 0-1-16,1 0 0 0,-1 0 1 16,2 0 0-16,0 0 0 0,0 0-1 15,0 0 0-15,0 0-3 0,3-1 0 0,6-3-3 16,2 0-1-16,0 0-2 0,6 0 0 15,-7 2-3-15,9-2 2 0,-3 3 0 16,1-2-1-16,1 0 1 0,-1 1 0 16,2-1 1-16,1 1-1 0,7-1-1 15,-2 2 1-15,1-3-1 0,-3 2 0 16,5-1 0-16,-1-2-1 0,5 2 1 16,0-1 0-16,0-1 0 0,-1 0 0 15,0 1 0-15,1-1 0 0,-2 2 1 16,0-3-2-16,2 2 2 0,0-1-1 0,1 3-1 15,2-2-1-15,-1 1 1 0,1 2 0 16,0-3 0-16,0 1 1 16,-1 0 1-16,0 2-2 0,1-2 0 15,-1 2 1-15,1-3-2 0,-2 2 1 0,0-1 0 16,-1-1-5-16,-3 0 6 0,-2-1-5 16,-1 0 5-16,-4 2 1 0,-5 1 1 15,1 0 2-15,-7 1 2 0,1-2-1 16,2 2 0-16,-8 0 1 0,4 0-2 15,-4 1 0-15,-1-2-1 0,2 2 1 0,-7 0 0 16,0-2 0-16,0 2 1 0,1 0-2 16,1 0-2-16,-1 0 0 0,0 0-1 15,1 0-3-15,-1 0-1 0,1 0-10 16,-2 0-14-16,1 0-28 0,-1 0-50 16,2 0-66-16,-2 0-100 0</inkml:trace>
  <inkml:trace contextRef="#ctx0" brushRef="#br0" timeOffset="-93299.701">11745 12593 689 0,'0'0'4'0,"0"0"-4"0,0 0 0 16,0 0 6-16,0 0 6 0,0 0 3 16,0 0-1-16,0 0-3 0,0 0-3 15,81-24-3-15,-39 16-1 0,4 0-7 16,-1-1 4-16,-1 2-6 0,-3 1 3 0,-5 2-6 15,-10 3-9-15,-4 1-11 0,-9 0-27 16,-7 0-15-16,2 0-29 0,-8 0-20 16,0 1-11-16,-3 9-9 0</inkml:trace>
  <inkml:trace contextRef="#ctx0" brushRef="#br0" timeOffset="-93177.395">11924 12665 106 0,'0'0'127'0,"0"0"-15"0,-98 49-16 15,80-40-15-15,10-2-25 0,5-5-12 16,3-2-8-16,0 1-6 0,11 3-8 15,11-1-8-15,10 0-7 0,4-3-5 0,9 0-9 16,3 0-23-16,1-6-59 0,1 4-132 16,1-3-70-16</inkml:trace>
  <inkml:trace contextRef="#ctx0" brushRef="#br0" timeOffset="-90817.38">27993 15650 349 0,'0'0'22'0,"0"0"7"0,-107 0 10 15,85 0 9-15,2 0 3 0,8 0-3 16,6 0-11-16,1 0-11 0,5 0-9 15,-2 0-9-15,2 0-3 0,0 0 1 0,2 0 2 16,13-2 2-16,8 2 1 0,12-1-1 16,3-2-3-16,4-1 0 0,7 1-2 15,3-1-2-15,5-1-1 0,5 1-1 16,4-2 2-16,5 1-2 0,3 1 2 16,4 0 0-16,0 0-3 0,6 0 0 0,1-1 1 15,3 2-1-15,2-1 0 0,1-1 0 16,-1 0 1-16,-3 2 0 15,-1 1 1-15,0-2-1 0,-3 3-1 16,-1-2 0-16,-3 1-1 0,1 2 1 0,-2 0 2 16,1 0 0-16,-4 0 0 0,1 2 0 15,0 1 0-15,1-2 0 0,-1-1 1 16,3 0 0-16,0 0 1 0,2 0 3 16,0 0 1-16,3-1-1 0,1-2 0 15,3-4-2-15,3 3 0 0,2-2-1 0,1 1 4 16,0 2-2-16,0 1-1 0,-3 1-1 15,-3 1-4-15,-2 0 0 16,-4-1 0-16,-5 1 0 0,-6 0 1 16,-5-2 1-16,-5 1 5 0,-5-2 0 0,-2-1 0 15,-6 2-1-15,-4-1-3 0,-5-2-1 16,-4 1 0-16,-6 2 0 0,-10-2-2 16,-6 3 2-16,-3 0-1 0,-5 1 1 15,0-2 0-15,1 2 0 0,-6 0-1 16,0 0-1-16,0 0-2 0,1 0-1 0,1 0-6 15,-1 0-11-15,1 0-22 0,-1 0-62 16,-1 0-205-16,2 0-19 0</inkml:trace>
  <inkml:trace contextRef="#ctx0" brushRef="#br0" timeOffset="-87450.369">23701 8969 267 0,'0'0'38'0,"0"0"-5"0,0 0-7 15,0 0-4-15,0 0-4 0,0 0-2 0,0 0-3 16,0 0 1-16,0 0 4 0,-36-2 5 16,36 0 7-16,13-3 0 0,7-1-3 15,9-3-6-15,3-1-6 0,5-3-6 16,1 2-2-16,2-1-2 0,1 2-1 16,-4 0 1-16,-2 2-1 0,-5 0-1 0,-8 3 1 15,-4 1-2-15,-8 2 0 0,-5 1 2 16,1 1 0-16,-6 0 2 15,0 0 0-15,0 0-1 0,0 0 0 16,-6 0-2-16,-9 6-1 0,-7 4 1 0,-2-2 0 16,-1 0 3-16,-1-1 2 0,5-3 0 15,5 1 1-15,5-3-2 0,5 0-2 16,2-1-2-16,4-1-1 0,-2 0-1 16,2 0-1-16,-1 0 0 0,-1 2 0 15,1-2-1-15,-1 0 0 0,1 0-2 0,0 0-1 16,-1 0-3-16,1 0-7 0,-1 5-24 15,-1 0-58-15,1 0-136 0,0 0-52 16</inkml:trace>
  <inkml:trace contextRef="#ctx0" brushRef="#br0" timeOffset="-82937.238">20992 7728 125 0,'0'0'30'0,"0"0"1"15,0 0-5-15,0 0-3 0,0 0-4 16,0 0-4-16,0 0-5 0,0 0-5 16,0 0-2-16,-101-42-2 0,76 42 0 15,-2 7 1-15,-1 0-1 0,1 2 1 16,0 2-1-16,1-2 2 0,3 0-2 0,2-3 1 15,5-1 2-15,3 0 1 0,3-3 1 16,6-1 4-16,-1 2-2 0,5-3 0 16,-1 0-1-16,1 0-3 0,-1 0 1 15,-1 0-3-15,1 0 2 0,1 1 0 16,-2 1 1-16,2-1 1 0,0 5-3 16,0 0 1-16,0 6-3 0,0 5 1 15,0-2 3-15,2 7-1 0,-1 1 3 16,2 4-2-16,0 0 0 0,0 3-1 15,1 5-1-15,2 2 2 0,1 5-3 0,0 4 1 16,2 0 1-16,1 6-1 0,0-1-2 16,1-2 1-16,1-2-2 0,0 0 3 15,1-1 2-15,-1-2-3 0,-2 1 4 16,0 0-2-16,-3-1-3 0,-3-1 4 16,-1 3-3-16,-1-2 3 0,-2 3-3 15,0-1 1-15,0 0 0 0,-2-1 0 0,-2-1 0 16,-1-3 0-16,1-3 0 15,-3 0 2-15,3-2 1 0,-2 2-2 16,2-1 2-16,1-2-5 0,1-1 0 0,1-2 1 16,1-1 0-16,0-3-1 0,0 1-1 15,4-6 1-15,2-2-1 0,-2-5 1 16,1-1 2-16,-1-6-2 0,-1 0 1 16,1 0 2-16,-3-4-1 0,2 2-1 15,-1-2 1-15,-1-1-1 0,1 1-1 0,-1-1 1 16,2 0 1-16,3-1 0 15,8 4 0-15,5-6 1 0,12-1-6 0,9-1-7 16,8-9-32-16,8-6-80 16,3-2-123-16</inkml:trace>
  <inkml:trace contextRef="#ctx0" brushRef="#br0" timeOffset="-82060.77">22430 7518 343 0,'0'0'21'0,"0"0"-10"0,0 0-6 16,0 0-5-16,0 0 0 0,0 0 1 16,0 0 4-16,0 0 0 0,0 0 1 15,0 0-1-15,63-8-3 0,-31 13 0 0,3 2 0 16,-1 3 1-16,0 0-1 0,-4 1-1 15,-3 0 1-15,-5-2 2 0,0 0-2 16,-9-1 3-16,0-2 0 16,-6 0 1-16,-1-1-2 0,2 3 1 0,-2 0-1 15,0 4 1-15,-1-3 1 0,-2 6 0 16,0 2 1-16,-2 0-1 0,0 7 0 16,-1-1-1-16,2 1 1 0,-2 3 1 15,0 4-1-15,0 1 0 0,1 1-3 16,-1 2 2-16,0 1-2 0,3 1 1 0,-3 0 3 15,0 2 0-15,0 0 2 0,0 2-1 16,0 1 1-16,0 0-3 0,0-3 2 16,0 0-4-16,0-1 1 0,0-2 0 15,-3 2 2-15,2 1 0 0,-1 0-3 16,2 0 2-16,-1 2-3 0,0 1-3 16,-1-2 1-16,1 3-1 0,1-1 0 15,0 1 0-15,0 1 3 0,0-2-3 16,0 0 1-16,0-3-1 0,0-2 1 15,0-1-1-15,0-4 1 0,0-4-1 0,0 0 2 16,0-2 4-16,0-4-5 0,0-5 6 16,0-2-6-16,1-4 1 0,1-1 0 15,-1 1 1-15,-1-5 2 0,1-1 0 16,-1-5 3-16,0 0-1 0,0 0 3 16,0 2 0-16,2-1 1 0,-2 1 1 0,0-1-2 15,0 3-2-15,-4 3-1 16,-7 3-3-16,-7 0-2 0,-3-1-2 15,-6-2-2-15,-7 0-6 0,-4 1-9 16,-4 0-20-16,-1 0-31 0,-1-4-56 0,6-1-148 16</inkml:trace>
  <inkml:trace contextRef="#ctx0" brushRef="#br0" timeOffset="-75213.442">19140 9651 208 0,'0'0'38'15,"0"0"9"-15,0 0 3 0,-84-2 1 16,68 2-4-16,0 0 0 0,3 2-5 16,1-2-3-16,1 1-7 0,4-1-5 15,1 2-7-15,6-2-4 0,-1 0-7 0,1 0-3 16,-2 0-2-16,1 1-2 0,-1-1 1 15,2 0 0-15,0 0 1 0,0 0 0 16,12 0 1-16,8 0 0 16,4 0-1-16,1-1 0 0,0-1-1 0,-1-1-1 15,1 1 0-15,-1 1 0 0,-6 0-2 16,2 1 1-16,0-2-1 0,-7 2 1 16,9 0-1-16,-9-1 0 0,1 1 1 15,0-2 0-15,-3 1 1 0,2-1-1 16,-4 0 0-16,2-1 0 0,-2 0 2 0,4-1-1 15,-3 1 1-15,5-3 0 0,0 0 0 16,3 0-1-16,5-2 0 0,0 1 0 16,-2 0-1-16,0 2 0 15,-6 2 1-15,2 0-2 0,-7 1-2 0,1 0 4 16,0 0-2-16,-7 1 0 0,2 1 0 16,-6 0-2-16,0-2 1 0,0 2-1 15,1 0 0-15,1 0-4 0,0 0-7 16,0 0-11-16,-1 0-30 0,-1 0-32 15,2 0-91-15,-1 0-99 0</inkml:trace>
  <inkml:trace contextRef="#ctx0" brushRef="#br0" timeOffset="-74653.556">19473 9674 349 0,'0'0'76'0,"0"0"-6"0,0 0-9 16,0 0-9-16,0 0-11 0,0 0-9 16,0 0-8-16,0 0-3 0,0 0-5 15,-5-63-4-15,4 62-5 0,1 0-4 16,0-1-2-16,0 2 0 0,0 0 0 0,0 3 1 15,0 13 0-15,0 10 1 0,3 8-2 16,0 2 3-16,1 0 0 0,0 1 0 16,-1 3 6-16,-2-3-5 15,2 1 5-15,-1 0-4 0,-1-3-3 0,1-1 2 16,1-5-4-16,-1 1 2 0,1-6-1 16,-1-6 1-16,1-1-2 0,-2-6 1 15,1-2 1-15,0 1-2 0,-2-4 0 16,2-2 0-16,-2-4-2 0,0 0 2 15,0 0 0-15,0 1 1 0,1 1 0 0,-1-2 0 16,0 3-2-16,0-3-3 0,0 0-3 16,0 0-5-16,-3-3-7 0,-4-8-8 15,0 0-14-15,4 5-34 0,-1-8-63 16,2 9-142-16</inkml:trace>
  <inkml:trace contextRef="#ctx0" brushRef="#br0" timeOffset="-73964.817">19471 9713 450 0,'0'0'45'0,"0"0"-1"16,0 0-2-16,0 0-2 16,0 0-7-16,0 0-6 0,0 0-9 0,0 0-3 15,0 0-5-15,0 0-2 0,-69-64-3 16,51 64 0-16,-4 5 0 0,1 5 1 16,-1 4 0-16,2 2 1 0,-3 3-1 15,0 1 1-15,1-2-2 0,4 0 3 16,0-3-5-16,5 1 3 0,1-7-1 0,7-2 2 15,-1-2 0-15,3-3-1 0,0 2 1 16,0-2 0-16,3-2-1 0,-2 0 1 16,2 0-1-16,0 0-1 0,0 0 0 15,0-3-3-15,0-13-1 0,2-4 0 16,5-7-2-16,2 0 1 0,1 0 1 16,0 1-2-16,0 1 2 0,2 4-1 15,-2 1 1-15,-3 7-1 0,2-1 1 16,-5 6-1-16,2 0 0 0,0-1-1 15,-3 6 1-15,3-2 0 0,-2 3 0 0,4-3 0 16,1 1-1-16,-2 0 1 0,3 2 0 16,-1-1 0-16,1 1 0 0,5-1 0 15,2 2 0-15,3 1 0 0,5 0 0 16,-2 0 0-16,2 4 1 0,1 3-1 16,0 1 0-16,1 3 1 0,0 0-1 0,1 1 2 15,-2 0-1-15,0 1 0 0,0 0 0 16,-1-3 0-16,-2 3 0 15,-4-4 1-15,-5-2-1 0,-2-1 1 16,-5-2 0-16,-1-3 0 0,1 4-1 0,-3-4 2 16,1 0-1-16,-1 1 1 0,-4-2-2 15,0 0 1-15,0 0 0 0,2 0-1 16,-1 0 0-16,0 0 0 0,1 0-1 16,-1 0-1-16,-1 0-4 0,3 0-4 15,-3 0-9-15,0 0-10 0,1 0-12 0,-1 0-15 16,0 0-34-16,0 0-60 0,0 0-125 15</inkml:trace>
  <inkml:trace contextRef="#ctx0" brushRef="#br0" timeOffset="-73384.409">19280 9617 305 0,'0'0'58'0,"0"0"-1"0,0 0-4 0,0 0-6 16,-90 30-10-16,77-14-7 0,1 0-8 16,1 2-4-16,2 3-3 0,-2-3-1 15,4 0-1-15,-1-4 0 0,4-2-2 16,0-5 1-16,1-2-1 0,2-1-3 16,1-4 2-16,-2 0 0 0,2 0 2 0,0 1 0 15,0-1 1-15,0 3-2 0,0-3-3 16,0-3-2-16,0-10-2 15,9-6-2-15,-1-5 2 0,3-1-1 16,1 0 0-16,0 5-2 0,0-2 2 0,2 4-2 16,-2 1 1-16,-2 7 0 0,0 0-2 15,2 3 0-15,-2 4 0 0,7-2 0 16,3 4 1-16,3 1-1 0,6 0 1 16,0 0-1-16,4 3 2 0,1 0-1 15,-1 0 2-15,2 0 0 0,-2 0 0 0,0-2 2 16,-2 1 1-16,-4-2-1 0,-7 1 1 15,-2-1-1-15,-5 0-1 0,-8 0 0 16,6 2-2-16,-7 0 0 0,0-2-1 16,3 2 1-16,-7-2-1 0,0 0-1 15,0 0-2-15,2 0-6 0,-1 0-12 16,5 0-27-16,4 0-95 0,8 0-171 16,-1-9-12-16</inkml:trace>
  <inkml:trace contextRef="#ctx0" brushRef="#br0" timeOffset="-65117.548">12219 12735 391 0,'0'0'65'0,"0"0"-4"16,0 0-3-16,0 0-6 16,0 0-10-16,0 0-10 0,0 0-6 15,0 0-8-15,0 0-2 0,69-77-5 0,-72 69-1 16,-8 1-2-16,-8-1-3 0,-4 3-1 16,-3 4-1-16,1 1 1 0,-4 0 1 15,-1 0 1-15,-2 0 0 0,3 0-1 16,-1 0 1-16,2 0-1 0,1 0 2 15,1-3 0-15,9 1-1 0,-1-1 1 0,8 2-3 16,-1-1 0-16,0-1-1 0,7 2-1 16,0 1 1-16,4 0-2 0,-2-1-1 15,-3 1 0-15,0 0 0 0,-2 1 1 16,-3 8-1-16,3 4 0 0,-1 9-1 16,3 2 1-16,-1 7-1 0,0 5 3 15,-1 6-3-15,3 8 3 0,-2 7 0 16,1 0 2-16,2 4-1 0,0 0 2 15,2-5 1-15,-2-2-4 0,3-2 3 16,0-5-3-16,0-3-2 0,0-5 2 0,4-3-2 16,-2-1-1-16,1-7 1 0,0-1 0 15,-2-8-2-15,1-3 0 0,-1-3-5 16,-1-7-3-16,3 4-11 0,-1-3-13 16,-1-1-16-16,-1-1-30 0,0-5-58 15,0 0-90-15,0-1-56 0</inkml:trace>
  <inkml:trace contextRef="#ctx0" brushRef="#br0" timeOffset="-64955.813">11740 13214 627 0,'0'0'0'0,"0"0"16"0,0 0 1 16,0 0 5-16,0 0-4 0,0 0-4 15,78-22-7-15,-46 19-5 0,6 1-3 16,2 0-5-16,5-1-15 0,0 1-23 0,1-3-45 15,-4 5-90-15,-3-7-87 0</inkml:trace>
  <inkml:trace contextRef="#ctx0" brushRef="#br0" timeOffset="-64708.987">12540 12581 686 0,'0'0'22'15,"0"0"3"-15,0 0-1 0,0 0 3 0,0 0-4 16,0 0-9-16,-80-16-1 0,59 37-8 16,1 10 0-16,-1 10 1 0,4 10-2 15,-3 12 1-15,4 8-3 0,-3 4 1 16,9 5-4-16,-2-1 2 0,5-2 1 16,4-6-3-16,3-5 4 0,0-6-4 15,10-6-4-15,2-8-4 0,4-4-11 16,1-5-13-16,6-9-21 0,3-4-28 15,-1-8-62-15,5-7-142 0</inkml:trace>
  <inkml:trace contextRef="#ctx0" brushRef="#br0" timeOffset="-64123.915">12865 12825 572 0,'0'0'52'0,"0"0"-7"16,0 0-11-16,0 0-6 0,0 0-9 0,0 0-9 15,0 0-7-15,0 0-4 0,0 0 4 16,-17-14 5-16,10 34 4 0,-2 8 2 16,1 7-3-16,0 4-4 0,2 0 1 15,-1 0-4-15,4 0 1 0,0-3-3 16,1-3 2-16,2-2 3 0,0-1-5 0,0-6 7 15,0-6-8-15,4-3 0 16,-3-5 0-16,5-3-1 0,0 1 2 16,1-2 1-16,-1-2 0 0,7-4 0 0,4 0-1 15,2-4 0-15,8-11-1 0,1-4-5 16,-2-3 5-16,1-4-5 0,-3 0 3 16,-3-1 3-16,-1 1-1 0,-5-1 0 15,1 1-2-15,-9 8 2 0,0 0-1 16,-2 11 2-16,-4 1-2 0,1 2-1 15,-2 4-1-15,0-2 0 0,0 2-1 0,0 0-1 16,0 2 3-16,0 13-2 0,0 6 3 16,0 8-1-16,-2 0 1 0,2-1-2 15,0 2 2-15,2-1 3 0,5-4-4 16,0-2 6-16,-1-6-6 0,1-5-1 16,-1-5 3-16,2-2 1 0,1 0 0 15,0-5 4-15,5 0-2 0,-1-13-2 16,3-3 3-16,-4-4-5 0,-3-3 4 15,-1-1 1-15,-4-1-2 0,-1 0 0 16,-3-2-2-16,0-1 0 0,0-2-2 0,0 1 0 16,-1 2-1-16,-2 0 0 0,0 2-4 15,0 6-4-15,1 2-5 0,0 5-10 16,2-2-10-16,0-4-17 0,0 7-31 16,2-4-54-16,9 2-95 0,-1 2-43 15</inkml:trace>
  <inkml:trace contextRef="#ctx0" brushRef="#br0" timeOffset="-63880.444">13347 12635 553 0,'0'0'18'16,"0"0"10"-16,0 0 6 0,0 0 0 16,0 0-6-16,0 0-7 0,0 0-4 15,23 79-5-15,-10-43 0 0,0 7-3 16,-1 3 0-16,-1 4-2 0,2 2 4 0,-4 3-3 15,2 3 1-15,-2-1 2 0,-3-2-5 16,4 0-1-16,-6-5-5 16,-2-4 2-16,-2-7-1 0,0-6-1 15,0-5 0-15,-6-5-2 0,-1-8-2 0,0-2-10 16,2-5-11-16,1-5-25 0,1 1-39 16,-3-4-94-16,-1-2-109 0</inkml:trace>
  <inkml:trace contextRef="#ctx0" brushRef="#br0" timeOffset="-63696.464">13850 13127 591 0,'0'0'32'16,"0"0"8"-16,77-5-4 0,-50 4-6 15,-1-1-7-15,0 1-7 0,2-1-8 16,-2 2-4-16,0-2-6 0,-7 2-6 15,1 0-12-15,-7 0-19 0,-7 0-38 16,5 0-69-16,-5 0-109 0</inkml:trace>
  <inkml:trace contextRef="#ctx0" brushRef="#br0" timeOffset="-63516.803">13938 13329 715 0,'0'0'26'0,"0"0"6"0,0 0 0 15,0 0-10-15,0 0-3 16,94-11-6-16,-69 7-4 0,1 1-1 16,1-1-4-16,1 1-3 0,-8 0-1 0,-1 1-6 15,-6 1-5-15,-1 1-16 0,-2 0-26 16,-5 0-81-16,1 0-167 0,-6 0-13 16</inkml:trace>
  <inkml:trace contextRef="#ctx0" brushRef="#br0" timeOffset="-62249.433">23951 14466 400 0,'0'0'13'15,"0"0"3"-15,0 0 3 0,0 0 3 16,0 0-1-16,0 0 0 0,0 0-4 16,0 0-1-16,0 0 0 0,0 0-1 15,35-7-1-15,-1 6-3 0,3 0-1 0,2-2-1 16,8 3-1-16,4-2 0 15,5-1 1-15,5 1 2 0,7-1 0 16,1 0-2-16,7 1 0 0,3-2-1 16,3 3-1-16,3-1 1 0,3 2-3 0,0 0-2 15,3 0 0-15,0 0 0 0,0 0 1 16,0 0-2-16,2 0 2 0,1 0 1 16,-2-2-1-16,2 2 1 0,-1 0-1 15,-2 0-1-15,-1 0 0 0,-2 0 0 16,-3 0-2-16,-1 0 1 0,-2 0-1 15,-2 0 0-15,-2 0 1 0,-4 0-1 0,-2 0 1 16,-4 0-1-16,-3 2 0 16,-3 0 1-16,-1-1-1 0,-2-1 0 15,-2 2 1-15,-2-2-1 0,-5 0 2 0,1 0-1 16,-5 0 0-16,-1 2 0 0,-3-1 1 16,0 2-1-16,-6-2 1 0,-1-1 0 15,-6 3-1-15,-2-3 1 0,-9 0 0 16,0 0 0-16,-6 0 0 0,1 0-1 15,0 0 0-15,-7 0-1 0,5 0 0 0,-5 0 0 16,-2 0-2-16,2 0 1 0,-6 0 0 16,0 0 0-16,0 0 0 0,2 0 0 15,-1 0-1-15,1 0-2 0,-1 0-3 16,1 0-5-16,-2 2-10 0,0-2-21 16,1 0-65-16,-1-2-180 0,0-4-19 15</inkml:trace>
  <inkml:trace contextRef="#ctx0" brushRef="#br0" timeOffset="-61808.096">26062 11703 519 0,'0'0'-42'16,"0"0"-41"-16,0 0-80 0,0 0-64 16</inkml:trace>
  <inkml:trace contextRef="#ctx0" brushRef="#br0" timeOffset="-61673.472">26267 11703 687 0,'0'0'-129'0,"0"0"-155"0</inkml:trace>
  <inkml:trace contextRef="#ctx0" brushRef="#br0" timeOffset="-55341.438">13927 13185 359 0,'0'0'68'0,"0"0"-3"16,0 0-5-16,0 0-11 0,0 0-10 16,0 0-9-16,0 0-11 0,0 0-4 15,0 0-1-15,-31-30-1 0,33 29 0 16,14 0 2-16,8-2-5 0,11 3-2 0,4 0-2 15,3-2 0-15,7-1-2 0,6 1 0 16,3-4 0-16,0 0-1 0,5 2 0 16,-3-4-1-16,-4 2-2 15,-5 1 1-15,-8 1 0 0,-8 1-2 0,-8 2 1 16,-8 1 0-16,-4 0-1 0,-8 0 0 16,-3 0-1-16,-4 0-2 0,0 0-3 15,0 0-4-15,3 0-7 0,-2 0-13 16,-1 0-32-16,2 0-46 0,-2 3-82 15,-7 2-89-15</inkml:trace>
  <inkml:trace contextRef="#ctx0" brushRef="#br0" timeOffset="-55073.999">14041 13356 510 0,'0'0'54'0,"0"0"1"0,0 0-6 16,0 0-13-16,0 0-8 0,0 0-7 0,0 0-6 16,111-26-2-16,-64 17 0 0,3 2-2 15,5-3-1-15,2 3-2 0,-1-1-1 16,-3 1-2-16,-3 0-1 0,-1-2-2 16,-6 3-1-16,-2 0 0 0,-8 2 0 15,-6-1-2-15,-9 3 0 0,-7-2-3 0,-5 4-9 16,-6 0-9-16,0-2-14 15,0 2-31-15,0 0-59 0,0-1-99 0,0-4-63 16</inkml:trace>
  <inkml:trace contextRef="#ctx0" brushRef="#br0" timeOffset="-54781.909">14550 12675 511 0,'0'0'52'0,"0"0"-6"16,0 0-11-16,0 0-7 0,0 0-6 15,0 0 1-15,0 0-2 0,0 0 0 0,-33 103-6 16,27-55 3-16,-1 12-7 0,-1 4 4 16,-3 7-4-16,2 3 1 0,-4 3 1 15,-1 0-4-15,-1 0 3 0,-1-3-3 16,2-3-2-16,-2-5 1 0,3-8-2 15,2-6-1-15,0-10-2 0,4-9 0 0,3-11-2 16,1-8 1-16,3-8-2 0,0-6-1 16,0 4-6-16,0 0-10 15,4-4-26-15,9-3-75 0,4-18-192 16,11-10-26-16</inkml:trace>
  <inkml:trace contextRef="#ctx0" brushRef="#br0" timeOffset="-52665.421">15922 13114 220 0,'0'0'71'0,"0"0"1"16,0 0-5-16,-14-78-8 0,10 60-4 15,1 1-8-15,1 6-6 0,2 5-8 16,0 1-5-16,0 5-5 0,-1-3-6 16,1 3-5-16,0-1-4 0,0-1-2 15,0 1-4-15,0 1 4 0,0 0 0 0,0 1 1 16,0 15 3-16,0 6-3 15,6 8-2-15,1 2-2 0,-2 2 0 16,1-1 2-16,2 2-4 0,1-5 6 16,-1 2-6-16,-1-1 0 0,0-4 1 0,2-3-2 15,-2-2 1-15,-1-9-1 0,0 1 1 16,-2-6 0-16,-2-5 0 0,5 3 2 16,-3-3 2-16,3-3 0 0,7 0 0 15,0-5 1-15,2-9-1 0,3-4-2 16,-2-3 0-16,0-5-2 0,-1-1 1 0,0-1-5 15,0-2 5-15,-3 1-4 0,-1 1 2 16,-1 3 3-16,-2 2-3 0,-3 7 1 16,1 3 0-16,-4 3-2 15,-2 6 2-15,-1 1-1 0,0 3-1 0,0-2 1 16,0 2-2-16,3 0-1 0,-3 0 0 16,4 0 2-16,2 11 1 0,5 6-1 15,3 5 2-15,-1 2-2 0,3 1 1 16,0 0 4-16,2-1-5 0,1-2 5 15,-3-4-4-15,3-3 0 0,-5-2 0 0,-1-6 1 16,-1-2 1-16,-3-2-1 0,-5-3 0 16,7 0 2-16,0 0 0 0,0-6 1 15,4-5 0-15,-7-4 3 16,-2-1-3-16,0-6-1 0,-3-2 2 0,-3-4-6 16,0 3 2-16,0-4 0 0,-2 2 0 15,-3-2-1-15,0 1 0 0,1 2 0 16,1-1-1-16,2 9 4 0,-1 0-6 15,1 6-2-15,1 6-3 0,0-1-8 16,0 7-6-16,0-1-15 0,0 1-13 0,0 0-15 16,0 0-22-16,1 0-43 0,6 9-86 15,6 3-40-15</inkml:trace>
  <inkml:trace contextRef="#ctx0" brushRef="#br0" timeOffset="-52464.885">16854 13103 555 0,'0'0'31'16,"0"0"4"-16,0 0 1 0,0 0-8 16,0 0-11-16,92-21-8 0,-60 14-6 15,4 1-3-15,0 2-6 0,-3 1-17 16,-7 3-23-16,-7 0-38 0,0 0-50 0,-9 3-56 15</inkml:trace>
  <inkml:trace contextRef="#ctx0" brushRef="#br0" timeOffset="-52322.519">16943 13268 446 0,'0'0'37'0,"0"0"8"0,0 0-2 15,0 0-10-15,0 0-13 0,0 0-11 16,0 0-10-16,106 3-10 0,-75-8-19 15,3 1-39-15,-1-5-85 0,0 1-98 0</inkml:trace>
  <inkml:trace contextRef="#ctx0" brushRef="#br0" timeOffset="-51843.249">17530 12952 594 0,'0'0'37'0,"0"0"0"15,0 0-9-15,0 0-9 0,0 0-6 16,0 0-4-16,0 0 0 0,0 0 4 0,0 0-1 16,0 0 1-16,-36 81-2 0,35-54-3 15,1 2-1-15,0-2-1 0,3 0 3 16,1-1-6-16,2-5 4 0,-1-4-5 16,1-5 0-16,0-4 0 0,0-4 1 15,1 2 0-15,5-6 0 0,1 0-1 0,2-3-1 16,5-7 2-16,-3-5-5 15,-3-4 3-15,1-2-4 0,-4 2 3 16,1-3-1-16,-5 7 0 0,0 2 1 16,-4 3 0-16,-1 6 1 0,1-1-2 0,-3 5 2 15,0-1-3-15,0 1 1 0,4 0 0 16,6 5-3-16,2 8 4 0,5 3 0 16,-3 1 1-16,2 2-1 0,-1-3 1 15,0 0 2-15,2-3-3 0,0-1 6 16,-7-5-6-16,7-3 4 0,-2-4 1 0,1 0-4 15,0-7 6-15,-1-6-3 0,-4 0 3 16,-4 3-4-16,-3-6 0 16,-2-3 0-16,-2 0-3 0,0-6 2 15,-2 2-2-15,-3 3 1 0,-3 0-1 0,1 0 0 16,2 6-2-16,0-1-1 0,2 6-4 16,2 3-3-16,-1-3-8 0,1 4-11 15,-1 0-15-15,1 1-22 0,1 4-30 16,0-2-45-16,0 2-90 0,1 6-16 15</inkml:trace>
  <inkml:trace contextRef="#ctx0" brushRef="#br0" timeOffset="-51605.146">18303 13063 543 0,'0'0'56'0,"0"0"-4"15,0 0-12-15,0 0-11 16,0 0-7-16,0 0-7 0,0 0-2 15,20 94 1-15,-42-74-6 0,0-2 2 16,-4-2-6-16,2-6 4 0,5-2 1 0,3-6 0 16,5 0 1-16,2-2-7 0,-3-6 6 15,8-2-8-15,-3-6 2 0,5-2-3 16,2-4-2-16,5-3-3 0,5 0-5 16,1 5-12-16,5 0-16 0,-1 3-28 15,5 3-47-15,-3 2-97 0,5 5-81 0</inkml:trace>
  <inkml:trace contextRef="#ctx0" brushRef="#br0" timeOffset="-51458.245">18600 13415 658 0,'0'0'21'15,"0"0"-7"-15,0 0-5 0,-10 85-3 16,5-68-8-16,2-7-22 0,0 3-51 0,1-9-160 15,2-4-56-15</inkml:trace>
  <inkml:trace contextRef="#ctx0" brushRef="#br0" timeOffset="-50841.936">19312 12891 495 0,'0'0'42'16,"0"0"-5"-16,0 0-7 0,0 0-3 0,0 0-9 16,0 0-1-16,0 0-1 0,0 0 1 15,0 0-1-15,-30 85-1 0,28-56-4 16,2-1 0-16,0 2-3 0,0-4 1 16,0-1-4-16,2-8-2 0,2 0 4 15,0-3-5-15,2-7 4 0,-3 3-6 0,3-4 1 16,-2-5 1-16,6-1 0 15,6 0 1-15,0-6-6 0,6-6 3 0,-2-3-4 16,-3-2 3-16,0 2 1 16,-3-1 1-16,-3 6-1 0,-5 4 1 0,-2-2-1 15,-1 6-1-15,0-2 1 0,0 1-1 16,-3 3-1-16,0 0 1 0,0 0-1 16,4 0 4-16,5 0-4 0,1 8 2 15,3 1-1-15,2-2 1 0,-5 1 0 16,4-4 1-16,1 1-1 0,-3-2 2 0,6-1 1 15,1-2-2-15,-3 0 1 0,5-7 1 16,-3-3 0-16,-7-4 1 16,-2-1 0-16,-2-2 1 0,-1-1 0 15,-3-3-2-15,-2 1 2 0,1-1-3 0,-1 0 0 16,1 0-2-16,-1 4 1 0,2 0-2 16,0 0 1-16,-2 7-2 0,2 0-1 15,0 0-4-15,-1 5-7 0,-1 1-15 16,2 1-20-16,-3 3-43 0,0-1-104 15,4 1-95-15</inkml:trace>
  <inkml:trace contextRef="#ctx0" brushRef="#br0" timeOffset="-50637.559">20061 12996 607 0,'0'0'17'16,"0"0"-1"-16,0 0-7 0,90 9-7 15,-70-7-8-15,-2 2-17 0,-6-4-44 16,0 2-78-16,-5-1-118 0</inkml:trace>
  <inkml:trace contextRef="#ctx0" brushRef="#br0" timeOffset="-50494.069">20012 13157 544 0,'0'0'35'0,"0"0"8"0,0 0-5 0,0 0-16 15,0 0-8-15,0 0-14 0,78 3-3 16,-51-3-18-16,4-5-43 0,-1 0-140 16,1-2-84-16</inkml:trace>
  <inkml:trace contextRef="#ctx0" brushRef="#br0" timeOffset="-49405.297">20706 12818 404 0,'0'0'66'0,"0"0"-5"0,0 0-12 16,0 0-13-16,0 0-13 0,0 0-10 15,0 0-2-15,0 0 1 0,0 0 1 16,0 0 0-16,-44 72 0 0,37-41-5 16,-1 0 1-16,2 1-2 0,3-2 1 0,0 1-1 15,2-4 0-15,1-3-2 16,0-7 0-16,0-2-3 0,0-6 1 15,4 0-1-15,0-1 0 0,-1-5 1 16,6 2 0-16,-5-4 4 0,6-1-6 0,8-4 2 16,-2-9-3-16,5-5 1 0,-3-2-1 15,-1-2 1-15,0-1 1 0,-2-3-2 16,0 0 1-16,-3 1 0 0,-2 1-2 16,0 2 3-16,-5 7-2 0,1 3 1 15,-3 3-1-15,-2 4 1 0,0 2 0 0,-1 3-2 16,0 0 0-16,0-2-1 15,0 2 0-15,2 0 1 0,-1 2 1 16,2 11-1-16,0 9 2 0,4 5-1 16,0-1 0-16,4 1-1 0,0-5 1 0,2 2-2 15,0-2 2-15,5-5 0 0,-1-1 2 16,-1-5-1-16,-2-3 1 0,1-3 1 16,-6-4 0-16,3-1 1 0,3-3 1 15,-2-8 1-15,1-5 0 0,-2-2 0 16,-3-5-1-16,-5-3-1 0,-1-1-3 15,-2-2 1-15,1 0-3 0,-2-1 1 16,0 1-1-16,0 2 0 0,0 7-2 16,0 3-2-16,-3 0-5 0,0 9-12 15,1-3-17-15,-6 6-40 0,-4 5-61 0,-4 0-153 16</inkml:trace>
  <inkml:trace contextRef="#ctx0" brushRef="#br0" timeOffset="-49168.349">20337 12864 657 0,'0'0'3'0,"0"0"2"15,0 0-1-15,0 0 0 0,0 0-2 16,0 0-2-16,0 0-4 0,0 0-12 0,0 0-23 16,107 15-40-16,-72-13-83 0,3 3-102 15</inkml:trace>
  <inkml:trace contextRef="#ctx0" brushRef="#br0" timeOffset="-48861.494">21426 13007 621 0,'0'0'40'0,"0"0"-1"0,77 19-8 15,-56-6-5-15,-5 1-1 0,-3 1-6 16,-4 2-4-16,-3-4-5 0,-6 3-1 0,0 1-3 15,-9 2 0-15,-10 2 5 0,-3-3-9 16,-3-2 6-16,-6-4-4 0,-1-5 1 16,2-4 2-16,1-3 1 15,2-5 1-15,4-8-8 0,4-6 6 0,3-2-8 16,4-3 2-16,6-2 0 0,5-1-5 16,1 3-5-16,4-1-13 0,6 4-28 15,4 3-84-15,1 4-176 0,1 5-20 16</inkml:trace>
  <inkml:trace contextRef="#ctx0" brushRef="#br0" timeOffset="-45260.494">12128 14376 691 0,'0'0'17'15,"0"0"1"-15,0 0 1 0,0 0-3 16,0 0-6-16,0 0-4 0,-78-39-2 0,46 39-2 15,2 8 1-15,-4 4 1 0,0-1-1 16,0 3 0-16,4-1 1 16,1 0 0-16,6-1 1 0,10-5 0 15,0 1-2-15,6-3 1 0,4-2 0 0,0 1-2 16,3-4 1-16,-2 0 2 0,2 0-1 16,0 5 0-16,0 7 0 0,0 5 0 15,8 6 0-15,-1-1 6 0,4 6-6 16,1 4 4-16,1 3-5 0,-1 5-2 15,-1 4 1-15,2 4-3 0,-1 3 2 0,1 4-2 16,-2-1 2-16,1 2-4 0,1-3 4 16,-3-2-3-16,2-6 0 0,-4-5 5 15,-2-7-11-15,-2-2-4 0,-2-12-18 16,-2-2-23-16,0-6-31 0,0-7-72 16,0 2-137-16</inkml:trace>
  <inkml:trace contextRef="#ctx0" brushRef="#br0" timeOffset="-45100.084">11772 15005 668 0,'0'0'10'0,"0"0"-1"15,0 0 7-15,0 0 5 0,0 0-2 16,78-29-3-16,-48 24-7 0,2 0-4 16,3 0-5-16,1-3-4 0,3 0-13 15,0 2-25-15,-3-2-48 0,-1 1-83 16,-6-4-111-16</inkml:trace>
  <inkml:trace contextRef="#ctx0" brushRef="#br0" timeOffset="-44857.328">12311 14444 620 0,'0'0'16'0,"0"0"4"16,0 0 10-16,0 0-1 0,0 0-2 0,0 0-6 15,0 0-5-15,0 0 3 0,-14 79-9 16,13-41 3-16,1 5-5 0,0 6-4 16,0 3 2-16,1 5-5 15,2 2 2-15,1-1-4 0,3-3 1 0,-1-3-1 16,0-4-1-16,3-7-4 0,-1-7-5 16,1-3-9-16,3-4-22 0,-1-6-25 15,4-2-36-15,-4-8-48 0,7-3-121 16</inkml:trace>
  <inkml:trace contextRef="#ctx0" brushRef="#br0" timeOffset="-44389.067">12627 14807 599 0,'0'0'26'0,"0"0"7"15,0 0 2-15,0 0-2 0,0 0-9 16,0 0-7-16,-78 47-6 0,73-32-4 15,4 1 0-15,1-3-1 0,3 6-2 16,7-6 0-16,3-2 0 0,3-4-1 0,3-2 1 16,1-4-2-16,3-1 1 0,-3 0 0 15,-4-1-3-15,-6-2 1 0,-2 0 0 16,-3 1 1-16,-1 1-1 0,1-2 0 16,-5 3 0-16,0 0-1 0,0 0 1 15,1 0-2-15,1 0 0 0,-2 0 1 0,1-2 0 16,1 2-1-16,-1 0-1 15,4-3 2-15,4-3-1 0,2-2 4 16,3-1-1-16,1-2-1 0,-2-2 1 16,-3 4-1-16,-2-2 1 0,-2 4-1 0,-4 2 1 15,1-4-1-15,-2 5 0 0,1-1 0 16,-2-7-2-16,0 6 0 0,0-6-1 16,0 0-2-16,0 0-1 0,-2 0 0 15,1 1-1-15,-1-1 2 0,1 9 1 16,1-3 1-16,0 6 2 0,0-1-1 0,0 1 1 15,-2-1-1-15,2-1 2 16,0 0-2-16,0 1 0 0,-1 0 0 0,1-1-2 16,0 1 1-16,0-1-6 15,0 1-6-15,0-1-7 0,0 2-18 0,0-2-25 16,0 2-29-16,0-1-62 0,0 1-108 16</inkml:trace>
  <inkml:trace contextRef="#ctx0" brushRef="#br0" timeOffset="-43945.26">12855 14762 665 0,'0'0'6'0,"0"0"7"0,0 0 6 15,0 0 4-15,0 0-3 0,0 0-5 0,0 0-6 16,0 0-5-16,0 0-1 15,87 45-1-15,-64-33 0 0,0-2 1 16,-4-2-1-16,1 0-2 0,-8-2 0 16,4-1 1-16,-6-1 1 0,-6-2-4 0,3-1 7 15,-7-1 1-15,5 0 2 0,-1-1 4 16,6-10-4-16,3-4-3 0,-6-4-2 16,-1-5-3-16,2-2 2 0,-4 0-4 15,4 1 2-15,-2 1 0 0,0 1-2 16,-3 8 1-16,4 0-4 0,-1 6-3 0,-3-3-11 15,1 2-21-15,-2 1-51 16,-2-1-100-16,0 0-107 0</inkml:trace>
  <inkml:trace contextRef="#ctx0" brushRef="#br0" timeOffset="-43716.549">13295 14366 663 0,'0'0'24'16,"0"0"7"-16,0 0 2 0,75 7-1 16,-56 4-7-16,-3 5-4 0,1 4-8 15,-2 4-3-15,0 5 2 0,-3 3-8 16,1 3 3-16,-4 4-4 0,-5 3-3 16,0 3 2-16,-4 1-4 0,-1 0 0 15,-8-2-10-15,-4-5-9 0,3-3-15 16,0-9-24-16,0-7-48 0,9-10-95 15,-1-3-90-15</inkml:trace>
  <inkml:trace contextRef="#ctx0" brushRef="#br0" timeOffset="-43555.502">13925 14607 693 0,'0'0'13'0,"0"0"5"16,91-16-3-16,-60 14-4 15,-1-1-4-15,-2 1-4 0,-7 0-4 16,-2 2-16-16,-3 0-37 0,-9 0-69 16,1 4-67-16,-8 3-97 0</inkml:trace>
  <inkml:trace contextRef="#ctx0" brushRef="#br0" timeOffset="-43393.302">13962 14811 636 0,'0'0'24'0,"0"0"6"0,0 0 0 0,0 0-6 15,0 0-8-15,86 6-8 0,-54-14-4 16,3-2-3-16,5 0-5 0,2-4-11 16,2 2-30-16,-3-1-55 15,0 2-103-15,-6-1-89 0</inkml:trace>
  <inkml:trace contextRef="#ctx0" brushRef="#br0" timeOffset="-43181.648">14683 14481 658 0,'0'0'27'16,"0"0"3"-16,0 0-1 0,0 0-4 16,91 8-2-16,-72 5-8 0,-2 3 3 15,-4 6-10-15,-3 2 3 0,-4 1-6 16,-4 2 2-16,-2 0 0 0,-6 2-1 16,-10-2 0-16,0-1-3 0,-4-4 1 15,-3-4 0-15,2-4 1 0,4-7-1 16,0-4 1-16,1-3-1 0,0-7-1 15,0-9-2-15,4-3-2 0,4-5-3 16,6-4-13-16,2-6-20 0,5-1-62 0,9-2-206 16,9-2-27-16</inkml:trace>
  <inkml:trace contextRef="#ctx0" brushRef="#br0" timeOffset="-42569.609">16443 14569 614 0,'0'0'5'0,"0"0"7"0,0 0 6 16,0 0 5-16,-19 85-4 0,19-64-4 15,0 3-3-15,3-7-2 0,4-5 1 16,0-5 3-16,4-3 1 0,4-2 1 0,1-2-1 16,6-2-3-16,-2-9-4 0,-4-2-1 15,-2-4-1-15,-3 4-2 0,-7-3 1 16,-2 0-2-16,-2-1-2 0,-5-4-1 16,-4 2 1-16,-5 4-1 0,-2 3 0 15,-1 2-1-15,4 5-8 0,-3 0 6 0,7 4-2 16,3 0-6-16,2 1-6 15,-3 0-23-15,6 0-34 0,-2 3-44 16,1 5-119-16,5 0-44 0</inkml:trace>
  <inkml:trace contextRef="#ctx0" brushRef="#br0" timeOffset="-42248.424">16907 14163 677 0,'0'0'13'0,"0"0"10"15,0 0 2-15,0 0 3 0,0 0-9 16,0 0-8-16,0 0-8 0,0 0-5 15,0 0 1-15,-10-10 0 0,10 33 3 0,0 10-1 16,0 7 1-16,6 4 0 0,1 0-1 16,0 5-1-16,2-1 1 0,-2-3 3 15,-1-1-4-15,-2-3 2 0,-2-4-7 16,-1-4-8-16,-1-4-15 0,-1-3-23 16,-2-8-50-16,-5-4-84 0,0-2-101 15</inkml:trace>
  <inkml:trace contextRef="#ctx0" brushRef="#br0" timeOffset="-41808.52">16838 14550 528 0,'0'0'17'0,"0"0"10"16,0 0 4-16,86-7-1 0,-61 5-10 16,3 1-8-16,-1-3-6 0,2-2-7 15,1-2 2-15,-1-3-4 0,0-1 3 0,-4-1 0 16,-3 0 0-16,-4-3 2 15,-2-1-2-15,-3-1 4 0,-4-1-2 16,-1-2 3-16,-5 6 1 0,-1-4 5 16,-2 8 7-16,0-3 1 0,0 2 3 0,0 6-2 15,0-1-3-15,0 7-5 0,0 0-5 16,0 0-6-16,0-3-2 0,0 3-1 16,0 0 0-16,0 0 2 0,4 14 1 15,2 7-1-15,3 8 0 0,1 2 0 16,0 1 0-16,0 0-1 0,0-4 0 15,-1 1 6-15,-2-4-6 0,2-3 6 16,-4-7-6-16,-2-6 1 0,-1-5 0 16,-2-4 1-16,0 0 0 0,0 0 3 15,1 3 2-15,1-3 0 0,-1 1-1 0,5-1-1 16,1-8-1-16,5-4-6 0,1-3 6 16,-6 3-8-16,4 1 5 0,-3 5 0 15,1 2-1-15,2-1 2 0,1 4-2 16,6 0 0-16,0 1-1 0,5 2-2 15,-6 6-2-15,2 4-9 0,-2 1-22 0,-2 1-28 16,-1 3-57-16,-5-5-109 0,1 2-57 16</inkml:trace>
  <inkml:trace contextRef="#ctx0" brushRef="#br0" timeOffset="-41549.519">17853 14534 423 0,'0'0'19'15,"0"0"10"-15,0 0 13 0,81-59 0 16,-68 46-7-16,-3 3-13 0,-4 5-10 0,-3-1-5 16,0 4-2-16,-3-3-2 0,-8-3 0 15,1 2 0-15,-12 1 0 0,0 5 1 16,-1 0 0-16,-4 10 1 0,5 2 3 16,3 3-1-16,4 2 3 0,5 0 3 15,0-1-1-15,6 0 1 0,1 3-6 16,0-2-2-16,8 4-2 0,2-3 1 15,3-4-2-15,3-3-1 0,3 1-2 16,3-5-5-16,1-1-11 0,3-2-21 16,1-3-27-16,1-1-77 0,-2 0-132 0</inkml:trace>
  <inkml:trace contextRef="#ctx0" brushRef="#br0" timeOffset="-41352.864">18327 14354 583 0,'0'0'20'0,"0"0"10"16,0 0 3-16,0 0-1 15,0 0-7-15,0 0-12 0,0 0-7 0,0 0-5 16,0 0-1-16,0 0 0 0,6-22-1 16,-6 20-2-16,0 2-3 0,0 0-8 15,1 0-20-15,-1 0-48 0,2 0-111 16,-2 0-93-16</inkml:trace>
  <inkml:trace contextRef="#ctx0" brushRef="#br0" timeOffset="-40789.395">15208 13116 621 0,'0'0'39'0,"0"0"-4"0,0 0-3 0,0 0-9 15,0 0-7-15,0 0-8 16,0 0-5-16,0 0-3 0,0 0 0 0,0 0 1 16,71-39-1-16,-61 65 1 15,-3 2 1-15,-6 3 3 0,-1 4-1 0,-11-1 4 16,-6 1-4-16,-8-2 1 0,-4-1 1 16,-3-4 0-16,-2-5 3 0,-1-7 3 15,0-6 1-15,-1-9-1 0,3-2-2 16,7-14-2-16,3-7-5 0,5-6 2 15,11-8-5-15,7-2-6 0,7-4 4 0,15 0-9 16,10 0 0-16,8 2-7 0,9 3-8 16,5 8-14-16,1 10-41 15,1 8-122-15,1 11-101 0</inkml:trace>
  <inkml:trace contextRef="#ctx0" brushRef="#br0" timeOffset="-39768.226">18281 14426 473 0,'0'0'52'0,"0"0"-7"15,0 0-8-15,0 0-17 0,0 0-8 16,0 0-5-16,0 0 1 16,0 0-1-16,0 0 3 0,0 0-3 15,39 51 0-15,-27-29 6 0,-3 1-6 0,-3-6 7 16,-1 1-6-16,-2-6 1 0,-2-6 1 16,1 0 3-16,-2-6 1 0,0 0 6 15,0 0 4-15,0 1-2 0,0 1-2 16,0-2-6-16,0 0-8 0,0-11-7 15,-2-5 4-15,1-9-8 0,1 1 5 0,3 1-1 16,5-1-3-16,4 3-1 0,1 1-5 16,4 3-5-16,-1 0-8 0,4 6-9 15,0 2-14-15,-1 2-24 16,6 5-39-16,-7 2-66 0,3 0-101 0</inkml:trace>
  <inkml:trace contextRef="#ctx0" brushRef="#br0" timeOffset="-39186.253">18722 14343 615 0,'0'0'12'0,"0"0"7"0,0 0 7 16,0 0-1-16,0 0-4 0,0 0-6 16,0 0-4-16,0 0-3 0,0 0-1 15,0 0 0-15,40 72-3 0,-32-62 1 0,-3-3-1 16,-2-4-1-16,0 2 1 0,0-4 2 15,0 2 1-15,0 0 4 16,1-1 4-16,1-2-2 0,3-2-2 16,2-10-4-16,4-1-3 0,-2-2-3 0,0-1 0 15,-2 5-1-15,-1 3 0 0,-2 2-1 16,0-1 1-16,2 2-1 0,-6 4 0 16,7 0 0-16,0 1 1 0,3 0-2 15,3 0 0-15,-2 2 0 0,-5 3-1 16,3 2 1-16,-4-4 1 0,-5 0 1 15,1 0 0-15,-4-3 2 0,0 0 1 0,5 0 0 16,4-6 1-16,2-4-2 16,2-6 1-16,0-2-1 0,-1-2 0 15,-2 3-2-15,3 0 1 0,-6 5-1 0,2 2-2 16,-3 4-1-16,-2 3 0 0,0-1-3 16,2 4-5-16,0 0-7 0,4 0-9 15,6 1-8-15,-3 9-7 0,4 1-11 16,-1-1-14-16,0 4-6 0,0-2-8 15,0-1 9-15,-4-2 24 0,-6-5 19 0,5-2 26 16,-1-2 18-16,3 0 16 0,1 0 11 16,-1-8 9-16,-6 1 8 0,4 0 1 15,-7 0-5-15,-1 4-8 0,1-5-11 16,0 5-9-16,-2 1-8 0,1-2-8 16,-3 4-2-16,0-2-5 0,0 2-1 15,1 0-1-15,1 0 0 0,-1 0 0 16,1 0-2-16,-1 0 0 0,1 0-2 15,2 0-2-15,-1 2-1 0,1 3-13 16,0-2-15-16,-4-3-37 0,0 0-58 0,0 0-154 16</inkml:trace>
  <inkml:trace contextRef="#ctx0" brushRef="#br0" timeOffset="-38695.47">19290 14217 625 0,'0'0'13'0,"0"0"7"0,0 0 5 0,39 86-3 16,-30-64-1-16,-2-2-8 0,1 1-5 15,0-2-4-15,-4-4 0 0,2-3-4 16,-3-2 1-16,-1-7 0 0,1 2-4 15,-3-5-9-15,0 0-17 0,0 0-34 16,0 0-59-16,0 0-159 0</inkml:trace>
  <inkml:trace contextRef="#ctx0" brushRef="#br0" timeOffset="-38525.309">19388 14015 686 0,'0'0'19'0,"0"0"5"16,0 0-2-16,0 0-8 0,0 0-7 16,0 0-9-16,0 0-8 0,0 0-7 0,0 0-17 15,0 0-31-15,-12-16-61 0,12 18-101 16,0 6-47-16</inkml:trace>
  <inkml:trace contextRef="#ctx0" brushRef="#br0" timeOffset="-38049.55">19550 14169 530 0,'0'0'39'16,"0"0"9"-16,0 0 2 0,0 0-11 16,0 0-10-16,11 97-9 0,1-75-8 15,3 2-3-15,1 1-5 0,-2-3-1 16,-2 1-2-16,-2-6 0 0,-6-1-1 15,-4 1 0-15,-1-2-1 0,-12 5-4 0,-3-6-2 16,-4-4-1-16,4-3-1 0,-1-6 3 16,5 1 3-16,1-2 1 15,0-2 1-15,7-1 0 0,1-7 0 0,3-1 0 16,3-6 2-16,7-4 0 0,7-1 0 16,6 5 0-16,4-4 0 0,5 5-1 15,5-2 0-15,-1 1-1 0,2 0 0 16,-2 1-1-16,-3-1 2 0,-4 0 0 15,-3 2 0-15,-3 1 1 0,-10 4 2 16,0 1-1-16,-7 2 1 0,-4 4 0 0,0 0 0 16,-2 3 1-16,0-3-1 0,-1 1-1 15,-3-2-2-15,-5 3 0 0,-2 1 0 16,-3 5 0-16,-3 6 1 0,7 5 0 16,1 1 0-16,2 4 1 0,4 0-1 15,3 0 1-15,0 2 0 0,2-3 1 0,6-1-1 16,4-1 2-16,1 0-1 15,6-4 2-15,1-1-5 0,2-3 0 16,4-2-9-16,0-2-11 0,0-1-30 16,1-2-54-16,-1-3-100 0,-3 0-91 0</inkml:trace>
  <inkml:trace contextRef="#ctx0" brushRef="#br0" timeOffset="-37898.505">20256 14372 785 0,'0'0'1'0,"0"0"-23"0,0 0-102 0,0 0-172 15,0 0-23-15</inkml:trace>
  <inkml:trace contextRef="#ctx0" brushRef="#br0" timeOffset="-32983.493">28055 12986 1 0,'0'0'12'0,"0"0"-2"0,0 0 0 16,0 0-4-16,0 0 2 0,0 0 0 15,0 0-2-15,0 0 0 0,82 42 0 16,-79-39 1-16,0-1 1 0,0 2 3 15,-3-4 1-15,0 0 0 0,0 6-2 16,0-1 2-16,0 5-3 0,0 0-1 16,-6-3-2-16,-5 5 0 0,1-3 1 0,-4 3 0 15,-1-1-1-15,0 0 1 0,-2-2-2 16,1 2 0-16,0-1 0 0,6-2-3 16,-2 1-1-16,5-4-6 0,4-1-3 15,0-1-6-15,3-3-16 0,0 1-32 16</inkml:trace>
  <inkml:trace contextRef="#ctx0" brushRef="#br0" timeOffset="-28506.459">13049 13711 113 0,'0'0'-12'0,"0"0"-3"16,0 0-2-16,0 0-2 0,0 0-2 16,0 0-7-16</inkml:trace>
  <inkml:trace contextRef="#ctx0" brushRef="#br0" timeOffset="-28348.49">13007 13901 601 0,'0'0'-177'16,"0"0"-98"-16</inkml:trace>
  <inkml:trace contextRef="#ctx0" brushRef="#br0" timeOffset="-26815.809">11759 15958 727 0,'0'0'14'16,"0"0"6"-16,0 0 2 0,0 0-1 15,0 0-7-15,0 0-5 0,0 0-6 16,0 0 0-16,0 0-2 0,91-29-2 15,-52 21-5-15,3 4-13 0,-3 0-22 0,-1 3-52 16,-6 1-77-16,-9 0-135 0</inkml:trace>
  <inkml:trace contextRef="#ctx0" brushRef="#br0" timeOffset="-26661.381">11785 16241 755 0,'0'0'6'0,"0"0"6"15,0 0 5-15,0 0 1 0,0 0-5 16,0 0-7-16,0 0-4 0,0 0-3 0,113-20-12 16,-67 14-22-16,-2-3-56 0,3 6-111 15,-2-1-106-15</inkml:trace>
  <inkml:trace contextRef="#ctx0" brushRef="#br0" timeOffset="-26167.076">13748 15540 699 0,'0'0'14'0,"0"0"3"0,0 0 1 16,0 0 1-16,0 0-1 0,0 0-3 15,0 0-4-15,0 0-6 0,0 0-3 16,-9 50-2-16,9-25 0 0,3 0 0 15,3 2 1-15,0 1-1 0,0-2-3 16,0 0-7-16,-3-7-10 0,0 3-11 0,0 1-33 16,-3-4-59-16,0 9-105 0,0-10-63 15</inkml:trace>
  <inkml:trace contextRef="#ctx0" brushRef="#br0" timeOffset="-25944.089">13393 16061 589 0,'0'0'-11'0,"0"0"14"0,0 0 20 0,0 0 12 15,0 0 3-15,0 0-6 0,85-18-10 16,-37 4-5-16,9 0-3 0,2 1-2 16,3-3 3-16,5 3-3 0,-4 1-3 15,-2-1-3-15,-6 5-3 0,-5 0-2 16,-8 3-4-16,-11 3-6 0,-7 2-13 0,-9 0-20 15,-8 0-34-15,0 7-47 0,-7 5-99 16,-8 5-51-16</inkml:trace>
  <inkml:trace contextRef="#ctx0" brushRef="#br0" timeOffset="-25676.576">13575 16269 581 0,'0'0'0'0,"0"0"13"15,0 0 9-15,0 0 7 0,106-41 1 0,-68 36-6 16,-3 4-7-16,0 1-7 0,-3 0-5 16,-6 4-3-16,-5 7 1 0,-6 3 2 15,-7 5 1-15,-8 4 2 0,-3 5-1 16,-12 2 0-16,-5 0-5 0,-5 2 2 16,-1 0 3-16,-1-4-4 0,8 1 9 15,3-12-8-15,7-6-1 0,5-5-2 16,4-6 1-16,0 2-2 0,7 1 0 15,8-3 5-15,11 0-11 0,6-7-3 16,3-6-18-16,3-3-24 0,3-2-41 0,1-2-48 16,1 1-78-16,-2-4-48 0</inkml:trace>
  <inkml:trace contextRef="#ctx0" brushRef="#br0" timeOffset="-25492.549">14216 16194 600 0,'0'0'44'0,"0"0"-1"15,0 0-4-15,0 0-12 0,0 0-8 16,0 0-6-16,0 0-4 0,0 0-2 16,0 0-1-16,-9 9 0 0,18 11-3 0,0 6-1 15,1-2-1-15,3 1-1 0,-2 0-6 16,1-1-5-16,1-1-14 0,0 0-16 16,0-4-32-16,0-1-50 0,-1-8-72 15,2-1-84-15</inkml:trace>
  <inkml:trace contextRef="#ctx0" brushRef="#br0" timeOffset="-25317.11">14427 16203 555 0,'0'0'49'0,"0"0"-1"16,0 0-10-16,0 0-9 0,0 0-10 16,0 0-5-16,0 0-3 0,0 0-4 15,0 0-2-15,0 0-1 0,25 73-3 16,-14-48 0-16,4-3-6 0,-5 3-5 15,3-3-22-15,-4 1-35 0,-5-4-63 0,0 0-123 16,-2-5-27-16</inkml:trace>
  <inkml:trace contextRef="#ctx0" brushRef="#br0" timeOffset="-25181.253">14248 16228 658 0,'0'0'10'15,"0"0"1"-15,104-53 3 0,-62 36-8 16,4 3-8-16,2 1-26 0,-2 0-100 0,6 4-153 16</inkml:trace>
  <inkml:trace contextRef="#ctx0" brushRef="#br0" timeOffset="-24457.268">15389 15158 668 0,'0'0'3'0,"0"0"-1"0,0 0-1 16,0 0 1-16,0 0-2 0,0 0-2 16,0 0-3-16,0 0 1 0,-90-8 4 15,55 17-2-15,3 2 7 16,2-4-3-16,3 1 1 0,8-3 1 0,9-4 2 16,5 1 0-16,5-2 2 0,-1 0 4 15,1 0 1-15,-2 0 0 0,0 1-1 16,0-1-2-16,1 0-3 0,-1 0-4 15,1 0 0-15,-2 0 0 0,3 1 1 16,0-1 0-16,0 8 1 0,0 4-1 0,0 8 0 16,7 4-1-16,0 2 0 0,-1 4 0 15,0 2 1-15,1 7 1 0,3 8-1 16,-4 3 3-16,4 5-4 0,-2 6 3 16,1 2-4-16,-1 1 4 0,1-1 3 15,-1 2-6-15,2 2 6 0,-1 2-5 0,1-1 1 16,-1 0 5-16,-5 0-3 15,2-4 1-15,-3-3-4 0,0-5 0 16,-2-4 3-16,1-4-5 0,-2-4 4 16,1-6-7-16,1-5 3 0,2-4-2 0,0-4 0 15,0-4 0-15,5-5-1 0,0 0 2 16,7-7 1-16,0-3-1 0,4-1-3 16,4-2 2-16,2-2 0 0,2-1-2 15,2 0 2-15,2 0-7 0,0-4-5 16,1-4-7-16,-1-1-15 0,-2-1-16 0,-5-1-44 15,-2-2-86-15,-6-5-133 16</inkml:trace>
  <inkml:trace contextRef="#ctx0" brushRef="#br0" timeOffset="-24105.485">16271 15502 708 0,'0'0'7'0,"0"0"4"0,0 0 1 15,0 0-3-15,0 0-3 0,0 0-6 16,0 0-2-16,-93-44 1 0,63 52 0 16,0 2 0-16,-1 3 1 0,1-1 1 15,4 0-2-15,1 0 2 0,11-3-1 16,5-5 1-16,6-1 0 0,3-3 2 15,-1 0 2-15,1 0-2 0,-2 0 1 16,2 0-1-16,0 9 3 0,0 3 0 0,2 6 2 16,5 3-2-16,2 2-2 0,2-2-1 15,1 1-1-15,1 3 0 0,-2 1-2 16,1 1 1-16,1 1-3 0,-3 3 2 16,3 1 2-16,-3 3-9 0,-4 3-4 15,-2 0-25-15,-4 0-44 0,0-3-81 0,-10-8-139 16</inkml:trace>
  <inkml:trace contextRef="#ctx0" brushRef="#br0" timeOffset="-23940.322">16076 15851 607 0,'0'0'-8'0,"0"0"12"0,0 0-3 16,85-30 4-16,-59 25-4 0,0 1-5 0,3-3-25 15,4 2-48-15,3-3-93 0,0 2-94 16</inkml:trace>
  <inkml:trace contextRef="#ctx0" brushRef="#br0" timeOffset="-23385.171">16673 15396 465 0,'0'0'71'0,"0"0"-10"0,0 0-12 15,0 0-16-15,0 0-12 0,0 0-5 16,0 0-4-16,0 0 2 0,0 0 0 15,-48-3 0-15,37 23 1 0,2 4-3 16,0 4-3-16,2 3-1 0,-2 6 0 0,5 0-4 16,0 2 2-16,2 2-4 0,1-5 3 15,1-3-2-15,0-2 1 0,6-8-2 16,1-2-2-16,1-10 1 0,1-1 1 16,-2-4 1-16,5-5 1 0,2 1-3 15,2-2 1-15,6-5 0 0,-2-5-2 0,-4-4 1 16,1-1-4-16,-3 0 2 15,-5 3 0-15,-1 0 0 0,-2 5 2 16,-5 2-1-16,2 0 0 0,-3 5-3 16,0-2-1-16,0 2-1 0,2 0 2 0,3 0 1 15,2 5 1-15,4 5 0 0,3 6 1 16,-4 2-1-16,5-4 2 0,0-1-1 16,2-2 0-16,3-5 2 0,0-3 2 15,2-3 0-15,1 0-1 0,0-9 2 16,0-3-3-16,-6-5 2 0,1-1 0 0,-8-3-1 15,-3-1-2-15,-1 5 2 16,-5 0 0-16,-1-3-2 0,0 0-1 16,-1-6 0-16,-5 5-2 0,2 8 0 15,-1-2-4-15,1 5-5 0,0 0-12 0,-1 0-12 16,2 5-29-16,2 3-72 0,1 2-106 16,-3-2-61-16</inkml:trace>
  <inkml:trace contextRef="#ctx0" brushRef="#br0" timeOffset="-22988.749">17408 15516 621 0,'0'0'34'16,"0"0"6"-16,0 0-5 0,0 0-9 15,0 0-3-15,0 0-5 0,80 18-6 16,-78-15 1-16,-2 8-6 0,0-1 0 15,-6 4-2-15,-7 4-2 0,1-4-1 16,2-5-1-16,-3-3 1 0,6-1 1 0,3-4-1 16,1 2 2-16,3-3-3 0,-7 0 1 15,2 0-1-15,0 0-1 0,-3-3 0 16,5 0-3-16,0 0 2 0,0 0-1 16,3 3-2-16,0-7 0 0,0 2-1 15,0-1-2-15,0 0 1 0,0 1-1 0,0 1 1 16,0 0 2-16,2 0 1 15,-2 4 1-15,0-2 1 0,0 2 0 16,1 0 1-16,1 0 1 0,-1 0-1 16,1 0 0-16,-1 0 1 0,1 0 0 0,-1 0-1 15,1 0 0-15,-1 0-2 0,1 0-4 16,-1 0-6-16,1 0-9 0,-1 0-11 16,-1 0-20-16,1 0-28 0,-1 0-38 15,2 0-73-15,3 0-67 0</inkml:trace>
  <inkml:trace contextRef="#ctx0" brushRef="#br0" timeOffset="-22465.233">16576 15301 505 0,'0'0'34'0,"0"0"7"0,0 0 0 16,0 0-4-16,0 0-5 0,-85 89-9 16,72-53-6-16,1 4-4 0,1 3-1 0,0 6-4 15,4 2 0-15,-1-1-3 0,3 0-1 16,2 3 3-16,3-2-5 0,2-2 3 16,9-3-5-16,4-2-2 0,6-6 3 15,5-6-8-15,6-5-2 0,6-6-13 16,5-5-35-16,5-6-49 0,4-4-97 0,0-6-92 15</inkml:trace>
  <inkml:trace contextRef="#ctx0" brushRef="#br0" timeOffset="-22195.881">17478 15227 693 0,'0'0'3'0,"0"0"7"0,0 0 10 15,0 0-1-15,86 22 2 0,-53 1-2 16,3 6-5-16,-3 4-2 0,0 6-5 16,-4 4 0-16,-4 2-4 0,-5 5 1 15,-5 4-3-15,-10-1 3 0,-5-1-5 16,-1-4 1-16,-13-4 0 0,-5-8-9 15,-3-4-5-15,-2-6-20 0,-4-6-36 16,4-6-93-16,0-9-143 0</inkml:trace>
  <inkml:trace contextRef="#ctx0" brushRef="#br0" timeOffset="-21308.535">18320 15590 532 0,'0'0'21'15,"0"0"16"-15,0 0 10 0,0 0-1 16,0 0-8-16,89 2-14 0,-55-17-9 16,0-4-8-16,1-2-3 0,0-1-2 15,-3 0 0-15,-5 2 0 0,-5 2 3 16,-10 4 2-16,-7 1-1 0,-1 3 0 0,-4-1-1 15,-8-5 0-15,-5 4 1 16,-10 0 0-16,-2 6 1 0,-2 6 0 0,-2 0-3 16,3 9 2-16,-2 7-1 15,4 2-1-15,2 4 2 0,6 6-2 0,3 1-2 16,4 3 0-16,6 3-2 0,3 0 1 16,0-1-3-16,9 0 3 0,8-2-1 15,3-8 0-15,7 1 2 0,5-9 0 16,4-3-1-16,6-3-1 0,3-4-3 15,2-6-3-15,1 0-10 0,-2-11-13 0,-2-4-24 16,-1-4-55-16,-8-6-115 0,-2-3-86 16</inkml:trace>
  <inkml:trace contextRef="#ctx0" brushRef="#br0" timeOffset="-21099.897">18871 15056 694 0,'0'0'16'0,"0"0"5"0,0 0 2 16,0 0 0-16,0 0-2 0,0 0-3 0,0 0-2 16,0 0-1-16,0 0-3 0,16 59 0 15,-8-31 0-15,1 1-6 0,-3 2 3 16,0 3-8-16,-3-1-1 0,-2-1-1 16,-1-3-2-16,0-3-1 0,-1-4-7 15,-10-3-10-15,0-6-18 0,1-2-36 0,-5-8-79 16,-1-3-152-16</inkml:trace>
  <inkml:trace contextRef="#ctx0" brushRef="#br0" timeOffset="-20929.173">18797 14856 719 0,'0'0'21'16,"0"0"3"-16,0 0-1 0,0 0-7 15,0 0-10-15,0 0-6 0,0 0-7 16,0 0-6-16,0 0-15 0,0 0-22 0,48 9-47 15,-41 17-66-15,-1-4-122 0</inkml:trace>
  <inkml:trace contextRef="#ctx0" brushRef="#br0" timeOffset="-20516.073">19117 15021 562 0,'0'0'47'16,"0"0"7"-16,0 0-3 0,0 0-11 16,0 0-13-16,0 0-7 0,0 0-9 15,0 0-3-15,-3 84-3 0,8-63-1 16,3-2 4-16,1-2-6 0,-1-6 3 16,1-1-6-16,-2-5 1 0,2-2 1 15,2 0 0-15,-1-3 2 0,6 0-5 16,-4-6 3-16,4-5-3 0,-8 2 3 15,1-1 0-15,-4 2-1 0,-2 3 0 16,-1 1 0-16,-2-2 2 0,2 1-2 0,0 1 0 16,0-1 0-16,-2 5-4 0,0-1 1 15,0 1 0-15,1 0 2 0,7-2 0 16,3 2 1-16,2 0 1 0,6 0-1 16,0 0 2-16,-2-3-1 0,7 0 1 15,-9-1 1-15,-3-2 2 0,-3 2 2 0,-2-4 0 16,-2-2 0-16,-2 0-1 0,0-2-2 15,-3-2-1-15,0-4-2 16,0 5 0-16,0-3-1 0,-3 5 1 16,2 7-3-16,1-1-1 0,0 5-1 0,0-1-5 15,0 1-10-15,0-3-14 0,0 3-21 16,0 0-37-16,0-2-64 0,0 2-137 16</inkml:trace>
  <inkml:trace contextRef="#ctx0" brushRef="#br0" timeOffset="-20263.511">19661 15056 559 0,'0'0'42'16,"0"0"6"-16,0 0-7 0,0 0-7 16,0 0-8-16,80 34-4 0,-72-22-5 15,-5-3-1-15,-3 1-5 0,-2 9 0 16,-8-5 1-16,-7 8-8 0,-4-7 5 15,-3-1-7-15,-1-7 4 0,9-1-1 0,-1-6 0 16,2 0 1-16,7-3-4 0,-2-5 1 16,4-1-9-16,4-6 4 0,2-2-7 15,2-4-3-15,8-2-15 16,6 6-25-16,0 5-66 0,2 2-141 0,0-2-49 16</inkml:trace>
  <inkml:trace contextRef="#ctx0" brushRef="#br0" timeOffset="-19981.427">20032 14758 727 0,'0'0'38'15,"0"0"5"-15,0 0-10 0,0 0-13 0,0 0-11 16,0 0-5-16,0 0-3 15,0 0 1-15,0 0 1 0,0 0 0 16,-6 59 0-16,6-26 0 0,0 2-1 16,9-1-1-16,-2 1 0 0,3-3 2 0,3-1-3 15,0-4 2-15,0-3-3 0,2-4 1 16,-1-3-1-16,-2-5 0 0,-2-2-3 16,-1-3-7-16,-1-4-13 0,1 4-17 15,-6-6-32-15,1 2-57 0,-4-4-101 16,0-5-71-16</inkml:trace>
  <inkml:trace contextRef="#ctx0" brushRef="#br0" timeOffset="-19824.339">20025 14968 654 0,'0'0'16'16,"0"0"2"-16,0 0 3 0,0 0-4 16,0 0-8-16,0 0-4 0,97-37-8 15,-70 35-15-15,1-1-46 0,-2-1-96 16,-3 0-133-16</inkml:trace>
  <inkml:trace contextRef="#ctx0" brushRef="#br0" timeOffset="-19624.185">20614 15180 754 0,'0'0'21'16,"0"0"4"-16,94-3-13 0,-61-1-1 15,1-1-6-15,-2-1-3 0,0 2-5 16,-3-2-6-16,-6-1-13 0,-4 5-21 16,-9-1-50-16,-4 3-110 0,-6-6-96 15</inkml:trace>
  <inkml:trace contextRef="#ctx0" brushRef="#br0" timeOffset="-19417.562">20713 14944 744 0,'0'0'21'0,"0"0"7"16,0 0 2-16,0 0-1 0,0 0-5 15,0 0-4-15,0 0-2 0,0 0-4 16,0 0 0-16,-3 73-5 0,9-37-1 0,1 2-4 15,1 1-3-15,0 1 4 0,2-2-7 16,-2-3 3-16,-1-1-9 0,0-2-13 16,2 0-17-16,-2-4-79 15,2-4-205-15,-3-8-28 0</inkml:trace>
  <inkml:trace contextRef="#ctx0" brushRef="#br0" timeOffset="-18380.479">19750 15991 530 0,'0'0'32'0,"0"0"14"16,0 0-4-16,0 0-5 15,0 0-15-15,0 0-14 0,0 0-5 16,0 0-3-16,0 0 3 0,-92-3 0 16,61 12 0-16,4-1 2 0,3 2 0 0,7-5 4 15,7-3 2-15,7 1-2 0,3-3 4 16,-1 0-2-16,1 0-2 0,-2 1 1 16,1-1-3-16,-3 4 1 0,1 1 1 15,3 7 0-15,0 3 1 0,0 6-3 16,4 2 2-16,4 2-4 0,0-2-1 0,-1 4 1 15,0 0-1-15,3 2-3 16,-2 3 1-16,0-5-2 0,1 4 0 16,-2-4-2-16,0 0 4 0,-1-3-2 15,0-1-7-15,0-6 5 0,-5 0-8 0,1-7-3 16,-2-3-15-16,1-2-16 0,-1 0-38 16,0 1-85-16,0 1-125 0</inkml:trace>
  <inkml:trace contextRef="#ctx0" brushRef="#br0" timeOffset="-18213.036">19613 16284 641 0,'0'0'9'0,"0"0"9"16,0 0 3-16,104-37 4 0,-75 28-8 0,1 5-9 16,0-5-5-16,4 5-10 0,-2-2-17 15,-3-1-46-15,-2 5-79 0,-3-6-144 16</inkml:trace>
  <inkml:trace contextRef="#ctx0" brushRef="#br0" timeOffset="-17984.287">20183 15768 614 0,'0'0'13'0,"0"0"10"0,0 0 9 16,0 0 3-16,0 0-6 15,0 0-4-15,0 0-4 0,0 0-7 16,0 0 5-16,-83 109-9 0,76-66 5 16,3 4-5-16,-1 6-5 0,4 3 1 0,1 5-5 15,0 1 2-15,4-1-4 0,6-3 2 16,0-6-5-16,5-9 0 0,3-7 0 16,3-5-12-16,1-9-5 0,4-3-24 15,1-11-49-15,3-7-123 0,-1-4-96 16</inkml:trace>
  <inkml:trace contextRef="#ctx0" brushRef="#br0" timeOffset="-17806.344">20444 16191 599 0,'0'0'17'0,"0"0"16"0,0 0 3 16,0 0-5-16,0 0-12 0,0 0-10 15,91-28-8-15,-63 19-8 0,2 2-15 0,0-2-40 16,2 2-54-16,-1-2-85 0,-4-1-79 16</inkml:trace>
  <inkml:trace contextRef="#ctx0" brushRef="#br0" timeOffset="-17428.717">20726 15968 634 0,'0'0'37'0,"0"0"2"0,0 0-6 15,0 0-5-15,0 0-7 0,0 0-7 16,0 0-4-16,-38 83-4 0,38-55 0 0,5-2-2 16,4 0 1-16,3-3-3 0,2-2 1 15,3-3-1-15,2-5-1 0,2-4 0 16,1-8 0-16,-3-1 1 0,1-3 0 16,-4-8 1-16,-2-2-1 0,-2-3 0 15,-6 4-2-15,-1-2 2 0,-2 2-1 16,-3 6 0-16,2 2-1 0,-2 4 0 15,0-2 0-15,0 2 0 0,0-1-2 16,0-1 0-16,0 0-1 0,0 2 2 16,4 0 2-16,7 0-1 0,4 0 0 0,-2 5 0 15,5-3 1-15,1-2 2 0,1 0-1 16,4-5 1-16,-3-4 0 0,-4-2 0 16,-5 2 0-16,-4-3 0 0,-4 3 0 15,-4-4 0-15,0-6-2 0,0 3 2 16,-7-6-4-16,0 8 0 0,0 3-3 0,1 3-5 15,-3 0-7-15,1 2-14 16,3 4-19-16,3-2-38 0,2 4-41 0,-2-2-65 16,2 2-89-16</inkml:trace>
  <inkml:trace contextRef="#ctx0" brushRef="#br0" timeOffset="-17222.756">21333 16009 613 0,'0'0'61'0,"0"0"-14"0,0 0-11 15,89 28-7-15,-78-22-6 0,1 2-5 0,-2-2-5 16,-7-4-3-16,1 3-2 0,-4 0-4 16,-1 5 2-16,-11 2-3 0,-2 2-3 15,-8-3 1-15,2-5-5 0,1-2 2 16,0-4-3-16,5 0-4 0,3 0-2 16,-3-9-7-16,7-5-1 0,2-3-7 15,3-5-10-15,2-2-18 0,0-1-45 16,4-4-65-16,2 1-120 0</inkml:trace>
  <inkml:trace contextRef="#ctx0" brushRef="#br0" timeOffset="-17035.52">21422 15650 664 0,'0'0'26'0,"0"0"8"0,0 0-1 15,0 0-5-15,95 59-6 0,-73-32-4 0,1 5-3 16,2 3-10-16,0 5 2 15,-1 0-7-15,-4 4-1 0,-4 2 2 16,-6 1-2-16,-7 2-3 0,-3-1-10 16,-7-2-13-16,-9-6-20 0,-5-5-24 0,-3-10-34 15,-2-8-40-15,0-10-114 0</inkml:trace>
  <inkml:trace contextRef="#ctx0" brushRef="#br0" timeOffset="-16605.767">21902 15973 646 0,'0'0'22'15,"0"0"9"-15,0 0 3 0,0 0-6 0,0 0-9 16,0 0-7-16,0 0-6 0,94-43-4 16,-73 30 2-16,-2-1-2 0,-3 1 0 15,-7 2 2-15,-1 0-3 0,-5 2 1 16,-3 1-6-16,0-4 3 0,0 3-5 16,-11-2 5-16,-2 4-1 0,1-1 3 15,-5 6-1-15,-3 2 1 0,1 1 0 16,-6 9 3-16,2 7 5 0,4 4-4 15,1 1 7-15,2 5-7 0,4 0-1 16,3 4 1-16,3-4-2 0,4 3 0 0,2-1-1 16,0-1 0-16,8-4-2 0,4-2 1 15,4-3 0-15,3-5 2 0,5-6-4 16,7-4 3-16,3-4 1 0,4-2-2 16,4-8 4-16,-3-6-6 0,0-1-8 15,-6 1-16-15,-4-2-44 0,-7 0-147 0,-13-5-113 16</inkml:trace>
  <inkml:trace contextRef="#ctx0" brushRef="#br0" timeOffset="-15396.717">22106 15247 503 0,'0'0'51'16,"0"0"1"-16,0 0-6 0,0 0-11 15,0 0-10-15,0 0-11 0,0 0-5 0,0 0-4 16,0 0-2-16,-6-22 0 15,6 22 1-15,0-3 1 0,0 3 1 16,0 0 2-16,0 0-2 0,0 13 2 16,3 4 1-16,3 7-4 0,-4 2 4 0,3 0-4 15,-2 1 2-15,1 1-2 0,2 0 1 16,-2 1-1-16,2 0-1 0,-2-3-1 16,1 0 1-16,-2-10-2 0,0 1 3 15,0-8-1-15,-3-5 1 0,1 2 1 16,-1-6-2-16,0 0 0 0,0 6-1 0,0-2 0 15,-4 5-1-15,-8-2-2 16,-4-2 1-16,-4 0-2 0,-3-5-3 0,-2 0-2 16,-1 0-3-16,1 0-6 15,-2-4-5-15,2-2-13 0,2-1-17 0,2-5-38 16,6 4-72-16,2-9-132 0</inkml:trace>
  <inkml:trace contextRef="#ctx0" brushRef="#br0" timeOffset="-15123.495">21523 15394 588 0,'0'0'20'0,"0"0"7"0,0 0-5 15,0 0-2-15,0 0-9 0,0 0-6 16,0 0-5-16,98-13-12 0,-46 4-30 16,1-4-67-16,-1 3-111 0,-5-2-61 15</inkml:trace>
  <inkml:trace contextRef="#ctx0" brushRef="#br0" timeOffset="-14916.267">22094 14973 721 0,'0'0'12'0,"0"0"2"16,0 0-2-16,0 0-11 0,0 0-9 0,0 0-14 16,0 0-23-16,0 0-43 15,0 0-75-15,0 0-117 0</inkml:trace>
  <inkml:trace contextRef="#ctx0" brushRef="#br0" timeOffset="-14417.8">22382 15212 590 0,'0'0'23'16,"0"0"8"-16,0 0 9 0,0 0-2 0,0 0-13 16,0 0-6-16,0 0-8 0,-68 84-3 15,64-62-1-15,2 1 0 0,2-1-2 16,0-1 1-16,6-1-3 0,0-8 2 16,1 0-3-16,3-5 0 0,-1-1 1 15,5 1-2-15,-3-6 2 0,3-1 0 16,3 0-1-16,-4 0 0 0,-3 0-1 15,-1-2 1-15,-3 0 0 0,-3 0-1 16,1 0-1-16,-4 2-1 0,0-1 0 16,0 1-1-16,1 0 0 0,1 0 0 0,-1 0 0 15,5 0 0-15,0 0 3 0,5 0-1 16,0 1 0-16,-1-1 3 0,7 0 0 16,0-10 0-16,1-3 1 0,-3-6-1 15,-1-1 0-15,-5-1-2 0,-1-2 2 16,-5 6-2-16,-3-2 2 0,0 1-1 0,0-1 0 15,-5 1-2-15,0 1 0 16,4 7-2-16,-1 4-9 0,-2-5-1 16,2 5-15-16,1 0-23 0,-1 1-45 15,2 5-81-15,0-3-123 0</inkml:trace>
  <inkml:trace contextRef="#ctx0" brushRef="#br0" timeOffset="-14179.799">22785 15322 522 0,'0'0'59'0,"0"0"0"15,0 0-13-15,0 0-10 0,0 0-9 16,0 0-6-16,38 79-7 0,-50-62-4 16,-6 0-3-16,-5-3-4 0,-2-2 2 15,-3-3-1-15,2-4-1 0,0-4 0 16,9-1-2-16,2 0-1 0,7-7-3 15,1-2-2-15,4-8-5 0,3-1-7 16,13-3-9-16,4-7-30 0,8 6-49 0,-1 0-113 16,5 2-73-16</inkml:trace>
  <inkml:trace contextRef="#ctx0" brushRef="#br0" timeOffset="-13945.18">22978 15037 637 0,'0'0'38'16,"0"0"3"-16,0 0-7 0,0 0-11 0,0 0-6 15,0 0-4-15,0 0-1 0,0 0 2 16,0 0-6-16,6 81 3 0,3-49 1 16,0 1-6-16,1 2 4 0,2 1-8 15,-2 0-1-15,2-1-1 0,-1-3-2 16,-1-3 2-16,1-2-5 0,-5-11-4 0,-1-5-16 15,-2-4-17-15,-3-7-40 0,0 0-75 16,0 0-146-16</inkml:trace>
  <inkml:trace contextRef="#ctx0" brushRef="#br0" timeOffset="-13776.25">23079 15243 581 0,'0'0'20'16,"0"0"-2"-16,0 0-5 0,90-21-11 15,-67 19-11-15,0-3-31 0,0-3-63 0,-4-1-130 16</inkml:trace>
  <inkml:trace contextRef="#ctx0" brushRef="#br0" timeOffset="-13448.805">23306 14745 570 0,'0'0'33'0,"0"0"12"16,0 0 0-16,0 0-9 0,0 0-11 0,0 0-10 16,0 0-4-16,0 0-1 0,0 0-2 15,78-70 0-15,-56 81 0 0,-2 4-1 16,-1 3 1-16,-2 6-2 0,1 3 1 16,-3 5-3-16,0 5 1 0,-1 4-3 15,-2 3 3-15,-1 1-4 0,-2 6 2 0,-2-1 0 16,1 2-1-16,0 3 4 15,-2 2-7-15,0 3 6 0,-3 5-4 16,0 4-4-16,0 1 6 0,-2 2-4 16,1-2 4-16,-1 2 0 0,-1-1-2 0,0-1 3 15,0-2-5-15,0-3 2 0,0-4 0 16,0-9-4-16,0-4 4 0,0-11 0 16,0-8 2-16,0-8 0 0,-4-7 0 15,-5-5 1-15,-6-3-2 0,-6 0-3 16,-8-2 0-16,-6-4-6 0,-8 0-8 0,-7-7-24 15,-4-10-52-15,-1-9-220 16,4-6-23-16</inkml:trace>
  <inkml:trace contextRef="#ctx0" brushRef="#br0" timeOffset="-12743.354">22700 15366 480 0,'0'0'71'0,"0"0"-12"0,0 0-13 16,0 0-11-16,0 0-10 0,0 0-7 15,0 0-3-15,0 0-2 0,0 0-2 0,82 6 0 16,-76 6 0-16,-1 2 0 0,-5 3-2 16,0-1 1-16,-2 4-4 0,-2-6-1 15,-5-3-2-15,2-3 0 16,-2-3-1-16,0-1-1 0,1-4-5 0,-7 0-12 16,4-9-20-16,-4-8-60 0,5-7-207 15,6-1-13-15</inkml:trace>
  <inkml:trace contextRef="#ctx0" brushRef="#br0" timeOffset="-7516.979">16460 16316 291 0,'0'0'39'0,"0"0"1"15,0 0 0-15,-88-3-1 0,78 3-5 16,6 0-7-16,4 0-13 0,-2 0-8 0,2 0-6 16,0 0 1-16,5-2 5 0,16 0 1 15,11 0 2-15,10-2-1 0,11-1 2 16,5-3-4-16,7-2 0 0,6-6-1 16,9 1 1-16,2-3-3 0,1 0 1 15,2-1-1-15,0 2 0 0,-4 1-1 0,-1 2 1 16,-8 1-1-16,-4 2-1 15,-6 0 1-15,-10 2 1 0,-3 3 0 16,-11 0 3-16,-9 1 0 0,-8 3-2 16,-9 1 2-16,-7 1-1 0,-1 0-1 0,-4 0-2 15,0 0-6-15,0 0-15 0,4 0-28 16,-3 0-44-16,7 0-51 0,-2 0-112 16</inkml:trace>
  <inkml:trace contextRef="#ctx0" brushRef="#br0" timeOffset="-6737.711">19853 16662 291 0,'0'0'-2'16,"0"0"2"-16,0 0 3 0,0 0 0 0,0 0 10 15,0 0 7-15,0 0 9 0,0 0 4 16,0 0 0-16,-45 36-5 16,71-29-3-16,9-7-6 0,5 0-3 15,6 0-3-15,8-5-1 0,4-1-1 0,7-2 3 16,4 1-2-16,8-2 2 0,5-5-1 16,4 3 2-16,3 1-5 0,2-4 0 15,2 4-5-15,-1-2-2 0,-2 3-1 16,-4 2 0-16,-4 1-1 0,-6 1 0 15,-6 1 1-15,-8 1 2 0,-6 0-1 0,-8-1 4 16,-6 3-2-16,-7 0 1 0,-13-1 0 16,-2 2 0-16,-7-1 1 0,-8 1 1 15,1 0 5-15,-6 0-1 16,0 0 2-16,0 0-4 0,2-2-3 0,-1 2-7 16,1 0-5-16,-2 0-4 0,0 0-13 15,1 0-36-15,-1 0-52 0,0 0-183 16</inkml:trace>
  <inkml:trace contextRef="#ctx0" brushRef="#br0" timeOffset="-5706.153">24713 12461 378 0,'0'0'37'16,"0"0"-4"-16,0 0-13 0,0 0-6 15,0 0-8-15,0 0-6 0,0 0-5 16,0 0-8-16,0 0-16 0,0 0-30 15,11-5-34-15,1 5-55 0</inkml:trace>
  <inkml:trace contextRef="#ctx0" brushRef="#br0" timeOffset="-5534.549">24964 12430 375 0,'0'0'39'0,"0"0"-1"0,0 0-9 16,0 0-9-16,0 0-10 15,0 0-8-15,0 0-5 0,0 0-10 16,0 0-11-16,51-11-13 0,-48 11-20 16,3 7-16-16,0 0-14 0,-5 4-21 0</inkml:trace>
  <inkml:trace contextRef="#ctx0" brushRef="#br0" timeOffset="-5380.475">25125 12479 143 0,'0'0'22'0,"0"0"-11"0,0 0-5 15,0 0-8-15,0 0-9 0,0 0-19 16,0 0-35-16</inkml:trace>
  <inkml:trace contextRef="#ctx0" brushRef="#br0" timeOffset="-5229.657">25404 12446 247 0,'0'0'24'15,"0"0"-7"-15,0 0-13 0,0 0-12 0,0 0-19 16,0 0-21-16,0 0-29 0,0 0-35 16</inkml:trace>
  <inkml:trace contextRef="#ctx0" brushRef="#br0" timeOffset="-5085.288">25806 12424 198 0,'0'0'20'0,"0"0"-7"15,90-21-12-15,-58 18-12 0,-3 0-28 16,-2 1-55-16</inkml:trace>
  <inkml:trace contextRef="#ctx0" brushRef="#br0" timeOffset="-5056.363">26284 12392 302 0,'0'0'36'15,"0"0"-1"-15,0 0-12 0,80-21-14 16,-69 19-14-16,-6 1-17 0,1 1-22 16,-3 0-22-16,0 1-48 0</inkml:trace>
  <inkml:trace contextRef="#ctx0" brushRef="#br0" timeOffset="-4006.548">14353 17943 741 0,'0'0'1'0,"0"0"-1"0,0 0 1 0,0 0-2 15,91-79 6-15,-54 69-3 0,2 0-12 16,-2 4-34-16,4 5-56 0,-8-2-103 16,-3 2-77-16</inkml:trace>
  <inkml:trace contextRef="#ctx0" brushRef="#br0" timeOffset="-3836.554">14540 18122 746 0,'0'0'-3'15,"0"0"3"-15,0 0 6 0,0 0-5 0,0 0 2 16,55-83-6-16,-25 64-12 0,5 5-25 16,1-3-38-16,7-7-74 0,-2-3-87 15</inkml:trace>
  <inkml:trace contextRef="#ctx0" brushRef="#br0" timeOffset="-3489.482">15885 17121 675 0,'0'0'23'0,"0"0"3"15,0 0 1-15,0 0-4 0,0 0-7 16,0 0-10-16,0 0-4 0,0 0-4 0,-93-40 0 16,66 48 0-16,-2 1 0 0,3-1 1 15,3-1-1-15,7-4 2 0,1 3 0 16,7-3 2-16,3-2-2 0,2 3 1 16,3-4 1-16,-1 0 0 0,1 0 0 15,-2 0-1-15,2 0 0 0,-1 0 2 0,1 3 1 16,0 4 2-16,0 5-2 15,0 8 2-15,6 5 10 0,0 0-8 16,-1 2 8-16,4-2-8 0,-2 3-9 16,2-4 3-16,0 4 0 0,1 1-1 0,0 0 1 15,0 3 0-15,0-3-4 0,-3-4 2 16,-2-4-5-16,-2-5-5 0,0 2-10 16,-3-3-15-16,0 0-32 0,0-5-37 15,0 0-71-15,-2-8-71 0</inkml:trace>
  <inkml:trace contextRef="#ctx0" brushRef="#br0" timeOffset="-3325.257">15710 17424 569 0,'0'0'34'0,"0"0"3"16,0 0-10-16,105-45-9 0,-73 40-8 16,1-3-5-16,2 4-10 0,0-4-26 15,-2 1-39-15,-1-4-112 0,-2 1-87 16</inkml:trace>
  <inkml:trace contextRef="#ctx0" brushRef="#br0" timeOffset="-3115.675">16217 16957 588 0,'0'0'18'15,"0"0"8"-15,0 0 2 0,0 0 0 16,0 0-2-16,0 0-4 0,0 0-3 15,0 0-4-15,0 0 0 0,-24 106-1 16,22-70-1-16,2 5 7 0,0 3-8 0,2 2 3 16,2 1-7-16,3-5-6 0,-1 1 3 15,3-7-2-15,-4-3-2 0,3-3-5 16,-1-4-7-16,-1-11-12 0,2-4-5 16,1-3-16-16,-3-3-23 0,7-5-43 15,0 0-51-15,1-18-109 0</inkml:trace>
  <inkml:trace contextRef="#ctx0" brushRef="#br0" timeOffset="-2637.049">16410 17199 368 0,'0'0'61'0,"0"0"0"0,0 0-3 16,0 0-8-16,0 0-12 0,0 0-9 15,-26 81-11-15,26-59 1 0,5 6-3 16,4-4-2-16,4-1-2 0,0-5-1 0,4-4-3 15,1-4-2-15,-4-3 0 0,2-4-3 16,3-3 2-16,-2 0-2 16,4-3 5-16,-4-4-2 0,-4-3-1 15,-3-1 1-15,-4 0 2 0,-3 1-4 0,-2-2 0 16,1 1-1-16,-1-2-2 0,-1-4 0 16,4 6 0-16,-1-3-3 0,0 4 1 15,2 1-1-15,0 1-10 0,0 1 10 16,0-1 0-16,-2 3-2 0,6 2 14 15,-3 1-11-15,-2 0 0 0,0 2 1 0,-4 0 0 16,0-1 0-16,0 1-1 0,2 0 3 16,-1-3 1-16,1 3-1 0,-1 0 1 15,-1-1-3-15,0-5-11 0,2-1 10 16,-2-5-9-16,0 1 11 0,0-1-1 16,0 0 2-16,0 2 0 0,0 0-2 15,1-1 2-15,2 2-4 0,-1 4 0 16,-1-4 0-16,3 8 0 0,-2-5 2 15,2 3-3-15,-1 0 0 0,0-1-3 16,0 2-7-16,0 1-5 0,-3 1-14 0,0 0-10 16,0 0-12-16,1 0-14 0,-1-4-7 15,0 4-3-15,2 0 6 0,-2-1 25 16,0 1 16-16,0 0 12 0,0-2-9 16,0 2-50-16</inkml:trace>
  <inkml:trace contextRef="#ctx0" brushRef="#br0" timeOffset="-2248.047">17026 17133 572 0,'0'0'31'0,"0"0"8"0,0 0 1 0,0 0-7 16,0 0-8-16,0 0-6 15,0 0-6-15,0 0 8 0,0 0-14 0,57 83 11 16,-57-66-8-16,0-1-4 0,-7 0 3 16,0-2-7-16,-2-4 0 0,3-4 0 15,2-2 2-15,1-1 1 0,3-3-1 16,-8 0-2-16,-1 0 0 0,-1-3 0 15,-5-4 0-15,10 2-1 0,-1-5-2 0,1-1-11 16,2-1 5-16,1-2-5 0,0 4 6 16,2-5 5-16,0 8-3 0,0 3-1 15,0 4-1-15,0-2-5 0,0-1-5 16,2 1-11-16,2 0-10 0,2-1-24 16,4 3-51-16,-1 3-70 0,2 0-96 0</inkml:trace>
  <inkml:trace contextRef="#ctx0" brushRef="#br0" timeOffset="-1781.553">16655 17118 564 0,'0'0'44'15,"0"0"0"-15,0 0-5 0,0 0-12 16,0 0-9-16,0 0-9 0,0 0-3 16,0 0-1-16,0 0 0 0,0 0 3 15,5 16-1-15,8 2 2 0,1 0 11 16,-1 2-11-16,2-1 9 0,-2 2-10 0,0-2-2 15,-2-1 3-15,-3-4-5 0,0 0-1 16,-2-7 1-16,-3-2 0 16,1 3-3-16,-1-4 3 0,0-2-1 15,0 1 2-15,-3-3 3 0,0 0-3 0,6 0-1 16,4-2-1-16,4-5 0 0,5-6-2 16,-3-2-2-16,1-1-5 0,-2-3-7 15,-1 5 7-15,-2-5-5 0,-5 7 8 16,2 0-1-16,-5 4-6 0,-3 4-1 15,2-4-4-15,-3 0-4 0,0-4 3 0,0 0-4 16,0 2 3-16,-1-8 1 0,-5 2-4 16,0 1-5-16,-1 1-9 0,4 7-16 15,0 1-37-15,-1-6-70 0,3 7-106 16</inkml:trace>
  <inkml:trace contextRef="#ctx0" brushRef="#br0" timeOffset="-1220.411">17170 16822 544 0,'0'0'29'15,"0"0"7"-15,0 0 0 0,0 0-6 0,0 0-8 16,93-20-4-16,-70 40-4 0,-1 2 0 16,-2 11-2-16,-3 5 0 0,-1 1-4 15,-6 8-2-15,-2-5-2 0,-4 1 1 16,-4 4 11-16,0-3-7 0,-3 1 3 16,-4-5-8-16,-1-3-8 0,0-7 0 15,1-11-10-15,2-2-11 0,2-8-31 16,2-4-55-16,-3-3-183 0,1-2 6 15</inkml:trace>
  <inkml:trace contextRef="#ctx0" brushRef="#br0" timeOffset="-768.997">15821 17803 644 0,'0'0'-23'0,"0"0"0"16,0 0 11-16,0 0 13 15,0 0 7-15,0 0 3 0,0 0-2 0,84-1-3 16,-26-11-2-16,11-2-2 0,11 2 4 16,11 0-1-16,10-1 2 0,10-1 1 15,8-4 0-15,5 4 1 0,4-6-2 16,3-1 1-16,1 1 0 0,-1-1-1 15,-2 0 5-15,-3-1 2 0,-5 5-6 0,-8-1 1 16,-12 1-3-16,-12 7-3 0,-17-3-3 16,-16 3-2-16,-18 6 0 0,-18 1-10 15,-11 3-14-15,-9 0-28 0,0 0-47 16,-10 3-96-16,-9 5-70 0</inkml:trace>
  <inkml:trace contextRef="#ctx0" brushRef="#br0" timeOffset="-328.392">16291 18253 575 0,'0'0'24'16,"0"0"13"-16,0 0 8 0,0 0 0 16,0 0-9-16,0 0-5 0,0 0-10 15,59-90-5-15,-34 78-5 0,2 5 3 16,-2 4-2-16,0-2 1 0,-2 5-2 0,-5 6-2 15,-2 8-4-15,-4 1-1 16,-2 1 6-16,-4 0-1 0,-5 3-3 16,-1 4-1-16,0 5-4 0,-7 8 3 15,-3-1-2-15,0-2 2 0,3-10-1 0,1-3-4 16,3-8 8-16,1-5-8 0,2 3-3 16,0-6 3-16,3 4-2 0,9-2 4 15,7-6 1-15,4-5-3 0,3-10-7 16,7-7-14-16,-2-6-25 0,-1-2-42 15,2-2-64-15,-6-2-74 0,-3-2-67 0</inkml:trace>
  <inkml:trace contextRef="#ctx0" brushRef="#br0" timeOffset="-143.17">16813 17941 688 0,'0'0'29'0,"0"0"2"15,0 0 4-15,0 0 3 0,0 0-5 16,0 0-9-16,0 0-5 0,44 90-3 15,-33-59-7-15,1 5-2 0,-1 4 1 16,4 2-12-16,-1 0 3 0,0 2 2 0,0-3-4 16,0-1-3-16,-2-8-11 0,-4-11-15 15,1-4-14-15,-3-8-30 0,-3-6-45 16,0 1-66-16,-3-4-90 0</inkml:trace>
  <inkml:trace contextRef="#ctx0" brushRef="#br0" timeOffset="35.366">17047 18079 543 0,'0'0'57'0,"0"0"3"16,0 0-4-16,0 0-9 0,0 0-5 0,0 0-12 15,0 0-10-15,0 0-6 0,0 0-7 16,68 97-3-16,-56-69-2 0,1 2-1 16,-2-2-5-16,1-2 1 0,-1-4-6 15,-3-2-13-15,-4 1-39 0,-1-2-60 16,0-12-123-16,-3 1-56 0</inkml:trace>
  <inkml:trace contextRef="#ctx0" brushRef="#br0" timeOffset="185.007">16887 18008 643 0,'0'0'35'15,"0"0"2"-15,79-42-5 0,-44 30-10 16,3 3-9-16,5 2-3 0,2-3-8 15,2-2-9-15,0-1-11 0,5 1-39 0,-3-5-79 16,2-3-152-16,-2-5 0 0</inkml:trace>
  <inkml:trace contextRef="#ctx0" brushRef="#br0" timeOffset="642.464">18177 16584 653 0,'0'0'15'0,"0"0"4"16,0 0-1-16,0 0-2 0,0 0-9 16,0 0-7-16,0 0 1 0,-87-11-1 15,61 21 1-15,0-1 1 0,4-2-1 16,9 2-1-16,0-4 2 0,6 1-2 15,4-4 4-15,0 1 0 0,3-3-1 16,-1 0 4-16,1 5-1 0,0 1 0 16,0 6 3-16,0 4-2 0,5 2 2 0,6 6-4 15,0 0 1-15,1 3-1 0,-1 3 0 16,4 6-1-16,-2 6 2 0,1 0-4 16,1 6 4-16,-1-1-2 0,-1 0 2 15,0 4-4-15,0 7 7 0,-3 7 8 16,0 2-8-16,-2 7 6 0,-1 4-6 15,-3 0-5-15,-1 0 6 0,0 4-4 16,0 6 4-16,-3 5-1 0,3 2 6 16,-3 2-5-16,0 2-1 0,3-2-2 15,1-6-7-15,2-5 8 0,4-14-4 0,3-12-3 16,3-14 0-16,4-11-5 0,6-12-1 16,4-14 8-16,7-9-5 0,8-13-4 15,8-13-43-15,5-17-144 0,7-8-138 16,-4-12-22-16</inkml:trace>
  <inkml:trace contextRef="#ctx0" brushRef="#br0" timeOffset="1615.13">19166 17674 672 0,'0'0'15'15,"0"0"9"-15,0 0 2 0,0 0 0 0,0 0-4 16,0 0-1-16,0 0-7 15,0 0-1-15,0 0 0 0,0 0-4 16,47 31-3-16,-15-43-2 0,0-8-4 16,0-1 0-16,-3-1 2 0,-5 3-2 0,-6 1 0 15,-5 4-2-15,-10 0 3 0,-3 3-1 16,-5 1 1-16,-10 1-1 0,-6 4 0 16,-3 5 1-16,-4 0 0 0,-2 11 2 15,-1 1-2-15,2 6 3 0,4 4 2 16,2 2 2-16,6 4-4 0,5 4 0 0,6 3-3 15,6-3 1-15,0-2-3 16,14-1 9-16,4-3-1 0,8 0-1 16,2-5 7-16,9-2-12 0,2-8 1 15,5-6-2-15,3-5-8 0,0 0-3 0,0-5-12 16,-1-2-20-16,-8-1-39 0,-5-7-92 16,-9-4-132-16</inkml:trace>
  <inkml:trace contextRef="#ctx0" brushRef="#br0" timeOffset="1962.616">19792 17216 561 0,'0'0'42'0,"0"0"10"0,0 0-12 16,0 0 1-16,0 0-11 0,0 0-9 0,0 0-9 16,0 0-8-16,0 0-1 0,-13-29 3 15,13 29 11-15,0 11-9 0,0 7 11 16,3 7-11-16,5 1-3 0,1 4 4 16,0-1-5-16,2 3 3 0,0 2-3 15,-1-2 1-15,0 0-3 0,-2-5 2 16,-2-1-1-16,-1-8 0 0,-4-1 0 15,-1-5-1-15,0 0 0 0,-6 3 1 16,-4-5-1-16,-6 0-6 0,3-5-2 16,-6-5-9-16,-4 0-16 0,-1-8-15 0,-14-7-46 15,6-7-71-15,-1-8-141 0</inkml:trace>
  <inkml:trace contextRef="#ctx0" brushRef="#br0" timeOffset="2116.945">19641 17025 540 0,'0'0'15'0,"0"0"0"0,0 0-2 16,0 0-5-16,0 0-9 0,77-6-13 0,-62 13-25 15,-2 2-65-15,1 0-107 0</inkml:trace>
  <inkml:trace contextRef="#ctx0" brushRef="#br0" timeOffset="2554.398">20145 17162 614 0,'0'0'30'0,"0"0"7"16,0 0-2-16,0 0-8 0,0 0-6 15,0 0 5-15,0 0-14 0,-7 89 7 16,7-63-7-16,7-1-7 0,0-3 1 0,3-2-2 16,0-2 0-16,-1-6-1 0,2-5 2 15,-3-1-2-15,2-4-2 0,6-2 1 16,-3 0 0-16,6-6-1 0,-5-3 0 16,0-3 0-16,-2-3-1 0,-5 4 1 15,2-1-3-15,-5 4 2 0,1-1-1 0,1 1 0 16,-5 6 2-16,2-1-3 15,0 1-2-15,1 2 2 0,8-3 2 16,1 3-1-16,2 0 0 0,0 0 1 16,2 0 1-16,-5 3-1 0,2-3 3 0,4 0 0 15,-4-3-1-15,1-2 2 0,-5-5-4 16,-2-4 4-16,-3 3-3 0,-2-7-8 16,-2 2 11-16,-1 3-11 0,0-8 7 15,-3 7 1-15,-1 2-1 0,-2-2 0 16,2 7-2-16,3 3-1 0,-1 0-8 15,2 4-13-15,0-1-18 0,0 1-40 0,0 0-61 16,0 0-143-16</inkml:trace>
  <inkml:trace contextRef="#ctx0" brushRef="#br0" timeOffset="3819.176">20774 17277 517 0,'0'0'61'0,"0"0"-7"16,0 0-11-16,0 0-13 0,0 0-6 16,0 0-3-16,85 2-6 0,-80 3-2 15,-3 8 1-15,-2 2-6 0,-8 2-1 16,-5 5 1-16,-5-3-2 0,-1-2-1 16,-1-6-1-16,3 0 1 0,1-8-1 15,0-3-1-15,5 0 2 0,-1-6-4 16,4-8-3-16,3-2 0 0,5-3-4 15,0-5-1-15,3 3-5 0,7 1-14 16,3 2-8-16,1 2-22 0,1 2-34 0,4 1-53 16,-3-1-131-16</inkml:trace>
  <inkml:trace contextRef="#ctx0" brushRef="#br0" timeOffset="4117.032">21122 16865 609 0,'0'0'40'16,"0"0"7"-16,0 0 0 0,0 0-14 16,0 0-12-16,0 0-14 0,0 0-1 15,0 0 0-15,0 0 1 0,0 0 5 16,-14 54-5-16,18-22-1 0,3 0-2 0,4 1-1 15,-1-1 0-15,3 1-3 0,0-1 0 16,1 0 4-16,-1 0 9 0,0-1-5 16,-3 0 4-16,-1-5-6 15,-2-10-8-15,-1 0-3 0,-2-7-11 0,-2-3-15 16,-1-3-30-16,-1-3-49 0,0 0-132 16,0 0-59-16</inkml:trace>
  <inkml:trace contextRef="#ctx0" brushRef="#br0" timeOffset="4288.745">21054 17116 557 0,'0'0'22'0,"0"0"11"0,0 0 1 0,0 0-7 16,0 0-13-16,0 0-7 0,0 0-7 15,102-10-8-15,-68 2-22 0,4-1-52 16,-5-3-111-16,1 5-91 0</inkml:trace>
  <inkml:trace contextRef="#ctx0" brushRef="#br0" timeOffset="4676.53">22009 17234 480 0,'0'0'43'0,"0"0"6"0,87-10-4 15,-53 3-11-15,-1 2-13 0,2-3-10 16,1 2-8-16,-1 0-12 0,-3 1-2 15,-9 1-35-15,-1 1-55 0,-11 0-115 0,-5 3-61 16</inkml:trace>
  <inkml:trace contextRef="#ctx0" brushRef="#br0" timeOffset="4913.462">22113 17016 661 0,'0'0'25'0,"0"0"6"0,0 0 2 0,0 0-2 16,0 0-5-16,0 0-5 0,0 0-4 15,0 0-3-15,0 0-6 0,-9 100 0 16,18-65 8-16,1 4-7 0,3 2 3 16,-1 0-4-16,2-1-6 0,-2-1-3 15,-2-1-7-15,0-1-7 0,-1-7-21 16,-1-3-33-16,0-10-103 0,-3-6-137 15,0-7-3-15</inkml:trace>
  <inkml:trace contextRef="#ctx0" brushRef="#br0" timeOffset="5274.244">22600 17339 726 0,'0'0'14'0,"0"0"11"15,0 0 2-15,0 0-6 0,0 0-8 16,85-30-7-16,-60 15-5 0,0-2 2 16,-2-2-6-16,-3 1-5 0,-5 0 8 15,-7 4-7-15,-2 1 11 0,-6 5 0 16,0-2 0-16,-11 3-2 0,-3 2 1 15,-7 3 1-15,-1 2 2 0,2 4 0 0,0 9-1 16,1 4 11-16,4 3-9 0,4 7 7 16,2 0-4-16,3 1-8 0,5 2 1 15,1-1-2-15,0 0-2 0,7-3 2 16,6 0 0-16,2-2-1 0,6-6 1 16,4-1-2-16,4-7 0 0,2-5-7 15,3-5-21-15,-5 0-36 0,0-13-87 16,-9-8-166-16,2-7 6 0</inkml:trace>
  <inkml:trace contextRef="#ctx0" brushRef="#br0" timeOffset="5442.889">22800 16989 648 0,'0'0'4'16,"0"0"10"-16,0 0 0 15,87-20-3-15,-51 12-5 0,3 1-9 16,-2-2-20-16,0-1-49 0,-4 1-82 16,-4-6-131-16</inkml:trace>
  <inkml:trace contextRef="#ctx0" brushRef="#br0" timeOffset="5654.324">23201 16708 636 0,'0'0'15'0,"0"0"12"15,0 0 9-15,0 0-1 0,0 0-7 16,0 0-4-16,0 0-5 0,0 0-4 16,0 0-2-16,47 100 0 15,-31-70-6-15,1 2 0 0,-2 0-3 0,-1 0-1 16,-3-2 0-16,-4-3-3 0,0-5 0 16,-7-4 0-16,0-1-5 0,-3-5-5 15,-6-1-15-15,-4-5-17 0,-11-6-42 16,-7 0-81-16,-9-14-143 0</inkml:trace>
  <inkml:trace contextRef="#ctx0" brushRef="#br0" timeOffset="5831.068">23087 16534 561 0,'0'0'31'16,"0"0"1"-16,0 0-6 0,0 0-12 15,0 0-13-15,0 0-8 0,0 0-18 16,0 0-47-16,0 0-65 0,79-3-139 15</inkml:trace>
  <inkml:trace contextRef="#ctx0" brushRef="#br0" timeOffset="6259.094">23371 16656 531 0,'0'0'54'0,"0"0"-1"0,0 0-14 15,0 0-16-15,0 0-7 0,0 0-6 16,-14 97-3-16,14-73-1 0,8 1 0 16,-1-2-2-16,2-3 1 0,0 0-3 15,2-4 1-15,-2-6 1 0,1-2-2 16,-1-5 1-16,0-3 0 0,6 0 0 0,-2-11 0 15,6-4-1-15,-6-2 1 16,-1 1-2-16,-2 3 1 0,-3 0 2 16,-2 4-3-16,-4 4 1 0,3-4-2 15,-2 5 3-15,-1 0-2 0,1-2-1 0,-2 6-2 16,0-1 0-16,0 1-3 0,7-2 2 16,-3-1 3-16,2 2 1 0,-2-1-1 15,2 1 2-15,1 1 0 0,-1 0-1 16,0 0 2-16,-3-3 1 0,1 3 0 15,1-5-1-15,2-1 0 0,-5 3-1 0,0 1 0 16,1-2 0-16,-3 4-2 0,0-2 0 16,0 2 1-16,1-1-1 15,-1 0 0-15,2-1-3 0,-2 1 2 16,1 1-1-16,-1-4-2 0,0 3-3 0,2 0-12 16,-2-1-16-16,1 2-26 0,1-7-45 15,-2 1-54-15,0-1-123 0</inkml:trace>
  <inkml:trace contextRef="#ctx0" brushRef="#br0" timeOffset="6823.134">23611 16712 576 0,'0'0'44'0,"0"0"-4"0,0 0-5 16,0 0-7-16,0 0-7 0,0 0-5 15,0 0-7-15,0 0-4 0,0 0-1 0,0 0 1 16,30 74 1-16,-12-55 1 0,1-5 1 16,0-3 0-16,-4-4 2 0,1-4 0 15,2-3-2-15,-1-2 1 0,2-7 0 16,-4-9-2-16,-1-3 1 0,-4-1-3 16,0-2 1-16,-4 0-3 0,0-2-1 15,-4 9 0-15,0-2-2 0,-1 5-2 16,-1 0 4-16,0 3-1 0,0 4-1 15,0-6-1-15,0 9-1 0,-1-1-4 16,-1 1-6-16,2 4-12 0,-5 0-18 0,-3 0-34 16,-3 8-79-16,-1-3-147 0</inkml:trace>
  <inkml:trace contextRef="#ctx0" brushRef="#br0" timeOffset="7093.955">24072 16732 633 0,'0'0'46'0,"0"0"5"0,0 0-12 15,0 0-7-15,0 0-7 0,0 0-9 16,0 0-7-16,71 77-2 0,-72-61-2 16,-12 2-3-16,-3-3 1 0,-6-2-1 15,-2-3 0-15,5-6 0 0,-1-3-1 16,2-1 0-16,2-2-1 0,-1-12 2 0,4 3 1 15,6 1-1-15,2-9-2 0,5 4-1 16,0-6-2-16,0 1 0 0,8 2-2 16,2 3-8-16,1 1-20 0,-1 0-37 15,4 3-91-15,-3-5-158 0</inkml:trace>
  <inkml:trace contextRef="#ctx0" brushRef="#br0" timeOffset="7915.528">24152 16194 484 0,'0'0'69'16,"0"0"-6"-16,0 0-14 0,0 0-17 16,0 0-12-16,0 0-9 0,0 0-6 15,0 0 1-15,0 0 1 0,0 0-1 0,-6-8 1 16,6 8-3-16,0 0-1 15,0 0-1-15,6 0 2 0,-2 0-2 16,3 0-2-16,-2 0 2 0,-5 0 0 16,0 0-1-16,0 0 4 0,1 0-2 0,1 0 2 15,-1 0-2-15,1 0 0 0,-1 0 1 16,0 3-1-16,1-3 2 0,-1 1 0 16,1-1-1-16,-1 1 0 0,1-1 0 15,-1 2-1-15,1-2 1 0,-1 1-1 16,1-1 0-16,0 2-2 0,0-2 1 0,-1 2 1 15,1-2-2-15,-1 1 3 0,1-1-2 16,-1 0-1-16,-1 2 0 16,1-2-1-16,-1 0 1 0,2 0 1 15,-2 1-2-15,0-1 0 0,1 0 0 0,-1 0 0 16,0 0 1-16,2 1 1 0,-2-1 0 16,0 0-2-16,1 0 2 0,-1 0 1 15,0 0-2-15,0 0 0 0,0 0 0 16,0 0 0-16,0 0-1 0,0 0 2 15,0 0-1-15,0 0 0 0,0 0 1 0,0 0 1 16,0 0-1-16,0 0 0 0,0 0 1 16,0 0-2-16,0 0 2 0,0 0-2 15,0 0 0-15,0 0 1 0,0 0-1 16,0 0 2-16,0 0-2 0,-1 0-2 16,1 0 1-16,0 0 0 0,0 0 0 15,0 0 2-15,0 0-2 0,0 5 1 16,0 6 0-16,0 5 2 0,4 7 0 15,2 3 0-15,2 1 0 0,0 3 0 16,1 2 2-16,-1 4-3 0,4-1 6 0,-2 1-5 16,3-1 4-16,0-2-6 0,0-1 0 15,3-4 0-15,-1-6-2 0,2-1 3 16,-1-7-1-16,-1-2-1 0,-3-4 0 16,-3-5 1-16,-1-1-4 0,-2-2-1 15,5 0-4-15,1-4-11 0,-6-2-14 0,1-8-22 16,-5-1-39-16,-2 2-39 15,0-9-100-15,-4 3-59 0</inkml:trace>
  <inkml:trace contextRef="#ctx0" brushRef="#br0" timeOffset="8106.647">24330 16460 621 0,'0'0'27'0,"0"0"-4"16,0 0-3-16,0 0-1 0,0 0-9 15,0 0-4-15,0 0-8 0,0 0-10 16,92-27-36-16,-66 18-92 0,-1-3-150 0</inkml:trace>
  <inkml:trace contextRef="#ctx0" brushRef="#br0" timeOffset="8401.847">24548 15908 537 0,'0'0'39'0,"0"0"9"0,0 0 0 0,0 0-9 16,0 0-13-16,0 0-10 0,0 0-1 16,0 0-3-16,0 0 3 0,94-23-2 15,-77 40-2-15,-2 6 1 0,1 0-3 16,-2 8 2-16,-1 2-4 0,-1 6-1 16,-3 1-2-16,-2 6-1 0,0 3-1 15,-1-1 2-15,-2 4-2 0,-1 2 1 16,2 1 6-16,-3 5-9 0,4 0 8 15,0 2-6-15,0 4-2 0,-1 0 3 16,3 4-3-16,0 3 1 0,-1-2-1 0,-1 0 2 16,0-2-2-16,0-4 7 0,0-1 3 15,-2-5-3-15,-1-3 5 0,0-1-10 16,-3-8 0-16,0-5 1 0,0-4-4 16,-8-7 1-16,-4-9-4 0,-3-3-9 15,-4-10-6-15,-5-6-17 0,-8-3-33 16,-1-5-73-16,-2-10-172 0,2-8-1 15</inkml:trace>
  <inkml:trace contextRef="#ctx0" brushRef="#br0" timeOffset="9114.704">19629 18777 373 0,'0'0'32'0,"0"0"21"0,0 0 19 16,-84-17 6-16,71 12-7 0,1 2-15 15,8 2-16-15,4 1-21 0,-2 0-7 0,5-3-3 16,16-2-5-16,16 0 3 15,20-2-4-15,15-7 1 0,15-1 1 16,15-4 1-16,18-7 0 0,18-3 0 16,14-3-4-16,13-3 2 0,14-1 2 0,9-2 1 15,8 0 3-15,7 1 0 0,2 2-2 16,5 0-1-16,1 0-2 0,4 2-3 16,2 1 5-16,2 2-1 0,-1 1 4 15,-2 2-5-15,-6 0-3 0,-2 0 1 16,-8 4-2-16,-6-1-1 0,-8-3 3 0,-12 0 1 15,-9 0-5-15,-17-2 6 16,-13 6-9-16,-18 0-2 0,-17 3 4 16,-23 5 1-16,-19 5 1 0,-22 5 3 15,-18 4-3-15,-12-3-6 0,-8-2-11 0,-14 5-19 16,-11-7-38-16,-5 5-88 0,-7-3-146 16,5-5-13-16</inkml:trace>
  <inkml:trace contextRef="#ctx0" brushRef="#br0" timeOffset="9551.464">25406 16662 745 0,'0'0'1'16,"0"0"9"-16,0 0 5 0,0 0 3 15,101-23-3-15,-55 14-6 0,5 1-4 16,2 1-5-16,1 1-2 0,-6 0-10 0,-5 2-21 15,-8 4-35-15,-14 0-85 0,-8 0-122 16</inkml:trace>
  <inkml:trace contextRef="#ctx0" brushRef="#br0" timeOffset="9729.109">25424 16811 744 0,'0'0'9'0,"0"0"4"0,0 0 6 16,0 0-4-16,0 0-5 0,116 1-5 15,-70-7-8-15,1-1-19 0,0-2-59 0,-3-1-220 16,-1 0-21-16</inkml:trace>
  <inkml:trace contextRef="#ctx0" brushRef="#br0" timeOffset="21758.088">27151 16284 443 0,'0'0'16'0,"0"0"2"0,0 0 0 0,0 0 3 15,0 0-1-15,0 0 3 0,0 0 0 16,-88 63 1-16,65-29-6 0,-2 6-1 15,5 2-3-15,1 2-4 0,3 2 1 16,5-2-7-16,5-2-1 0,3-2 0 16,3-7-2-16,0-2 2 0,9-7 2 0,2-8 0 15,5-5 3-15,3-6 0 0,3-5-2 16,5-5 2-16,2-10-4 0,3-5-1 16,0-7 2-16,-2 0-3 0,-3 1 5 15,-5 0-4-15,-4 2 0 0,-6 3 0 16,-4 5-1-16,-4 5 3 0,-2 10-1 0,-2-6 1 15,0 4-2-15,0-2-2 16,0 1 0-16,0 4-3 0,0-3 0 16,0 3 2-16,0 14-3 0,4 3 2 15,7 6 1-15,1 0-1 0,1-7 0 0,3 3 1 16,0-9 0-16,-2-4 1 0,1-2 1 16,4-4 3-16,-1-5-3 0,4-7 1 15,-2-3 5-15,-5 0-4 0,-1-6 2 16,-5 1-1-16,-6-2-2 0,-3-2 4 15,0 2-3-15,-6 0 1 0,-6 0-6 0,-2 3 1 16,-1 1-3-16,0 4 4 0,3 3-2 16,0 4 0-16,4 4-4 0,3 1-1 15,-5 1-2-15,0 1-4 0,-1 3-4 16,-1 3-5-16,2 4-6 0,4 4-17 16,3-3-16-16,2 5-20 0,1-5-39 15,3 1-22-15,10 2-68 0</inkml:trace>
  <inkml:trace contextRef="#ctx0" brushRef="#br0" timeOffset="22074.476">27688 16409 434 0,'0'0'50'0,"0"0"5"0,0 0-11 16,0 0-8-16,0 0-12 0,-86 3-9 15,73 6-5-15,2-2-3 0,4 1 2 16,-1 5-4-16,4-3 2 0,4 1-5 16,0 6-1-16,1 0 0 0,10 5 1 0,3-3-1 15,0-1 1-15,5-1 2 0,0 0-2 16,1-2 1-16,-1 2-1 0,-3-2 0 16,-2-1 0-16,-5-2 1 0,-3-1-2 15,-2-2 1-15,-4 3 1 0,2-2 0 16,-2 3 0-16,-2-2-1 0,-7 1 0 0,-2 2-1 15,-3-3-2-15,-3-1-1 0,-1-3-7 16,5-3-7-16,-5-1-22 16,4 2-28-16,-2-5-66 0,1 0-115 15</inkml:trace>
  <inkml:trace contextRef="#ctx0" brushRef="#br0" timeOffset="23078.378">28003 16431 42 0,'0'0'18'0,"0"0"-6"15,0 0 0-15,0 0 1 0,0 0 6 16,0 0 2-16,0 0 7 0,0 0 1 15,0 0 3-15,0 0 3 0,-4-6 3 16,4 5-6-16,0 1 2 0,0 0-3 0,0-2-3 16,0 2-3-16,0-1-2 0,0-4-2 15,7-2 0-15,1 2-3 0,2-4 0 16,2 3-4-16,-2 0 1 0,3 0 2 16,-4 1-1-16,2 3-1 0,0-2 0 15,-7 3-4-15,2 1-4 0,-1 0 0 0,1 0-1 16,2 0 0-16,2 7 2 0,-3-2 1 15,-1 11-1-15,-4 0 3 16,0 5 0-16,-2 8 1 0,0-1-5 16,-2 3 3-16,-3-2-5 0,-2-3 1 0,-1 0-1 15,1-3-2-15,1-6-1 0,0-3 1 16,2-4-1-16,1-3 1 0,2-4 5 16,1-3-5-16,0 0 3 15,0 0-1-15,0 0-2 0,0 4-1 0,0-4 1 16,0 0-1-16,0 0 0 0,1 2 1 0,15-2-1 15,6 0 0-15,8-2-4 0,3-2 1 16,2 1-5-16,0-4-10 16,0 6-18-16,-5-7-53 0,-3 5-97 15,-9-1-124-15</inkml:trace>
  <inkml:trace contextRef="#ctx0" brushRef="#br0" timeOffset="23620.282">26284 16462 493 0,'0'0'45'0,"0"0"-3"0,0 0-5 15,0 0-10-15,0 0-8 0,92-60-6 16,-69 60-3-16,0 0-3 0,-1 10 1 16,-5 2-3-16,-1 4 1 0,-6 4 8 15,-4 4-7-15,-4 5 8 0,-2 3-4 16,-8-4-3-16,-5 7 0 0,-5-7-1 0,-4 1 3 15,1-4-1-15,3-3 0 0,5-7 2 16,4-7-2-16,6-3-4 0,3-5 0 16,-1 0-4-16,1 0 0 15,3 0 0-15,14 0-2 0,10 0-1 0,10-4-7 16,5-3-13-16,2 3-22 0,3-4-57 16,0 3-101-16,-2-1-108 0</inkml:trace>
  <inkml:trace contextRef="#ctx0" brushRef="#br0" timeOffset="24504.861">28492 16373 319 0,'0'0'64'0,"0"0"-13"15,0 0-4-15,0 0-5 0,0 0-9 16,0 0-6-16,0 0-8 0,0 0-4 16,0 0-7-16,-17-25 0 0,17 25-4 15,0 0-1-15,0-1-1 0,0 1-2 16,-1-2 1-16,1 2-2 0,0-2 1 15,0 2 0-15,0-2 0 0,0 2-1 16,0 0 0-16,0 0-1 0,-1 0-1 0,1-1-1 16,0 1 0-16,0 0-2 0,0 0 0 15,0 0-1-15,0-2-1 0,0 2 3 16,0 0 1-16,0 0 3 0,0 0 0 16,0 0 2-16,0 0 1 0,-3 0 1 15,3 0 1-15,0 0 1 0,0 0 0 0,0-3-3 16,0 3 0-16,0 0 1 15,0 0-1-15,0 0 0 0,0 0 1 16,0 0 1-16,0 0 1 0,0-1-1 16,0 1-1-16,0 0-1 0,0 0-1 0,0 0 0 15,0 0-3-15,0 0 0 0,0 0-3 16,-1 0-6-16,1 0-9 0,0 0-21 16,0 0-40-16,0 0-43 0,-2 0-47 15</inkml:trace>
  <inkml:trace contextRef="#ctx0" brushRef="#br0" timeOffset="25042.564">28243 16311 330 0,'0'0'73'0,"0"0"-3"16,0 0-7-16,0 0-13 0,0 0-12 15,0 0-12-15,0 0-7 0,0 0-5 16,0 0 1-16,0 0 3 0,-84 12 3 15,67 13 1-15,-1 4-3 0,2 9 4 0,2 2-10 16,2 3 1-16,1 4-7 0,5-4-3 16,2-2 0-16,4-5-1 0,0-1 2 15,1-6-1-15,7-4 1 0,3-5-2 16,-4-6 1-16,3-5-1 0,6-4 3 16,0-5-2-16,9-7 1 0,1-8 1 15,1-3-4-15,2-4 1 0,-2-6-5 16,-2 1 3-16,-3-2-2 0,-5 2 2 15,-4 0 1-15,-1 2 0 0,-7 5 1 16,-2 4-2-16,0 4 2 0,-3 5-1 0,2 3-2 16,-2 4-6-16,0 0 3 0,0 0 0 15,0 0-2-15,1 0 8 0,7 4-5 16,3 8 1-16,2 7 2 0,1 0-2 16,1-3 1-16,2 4 0 0,1-7 0 15,0 1 1-15,1-5 0 0,3-2-1 0,0-5 1 16,-1-2 2-16,1 0 0 15,0-8-1-15,-2-2 1 0,-3-6 1 16,-1-1 1-16,-6-5 0 0,-2-4 1 16,-2-1-9-16,-5-3 6 0,-1 0-7 0,0 2 4 15,-4 1 0-15,-2 1 0 0,0 2 1 16,1 5-1-16,3 1 2 0,0 6-4 16,2-2 1-16,-1 2-1 0,1 6-1 15,0 1-1-15,0 5-5 0,0-1-8 16,0 1-16-16,0-2-19 0,0 1-37 0,0 1-40 15,0 0-89-15,0 0-73 0</inkml:trace>
  <inkml:trace contextRef="#ctx0" brushRef="#br0" timeOffset="25281.533">28914 16453 489 0,'0'0'64'0,"0"0"-9"15,0 0-9-15,0 0-10 0,35 92-6 0,-35-75-6 16,0 2-6-16,-8-1-4 0,-3-4 0 16,-4-1-2-16,5-4-2 0,-6-6 0 15,2-2-1-15,-4-1-3 0,0-3-1 16,3-7-4-16,6 3-1 0,1-8 1 16,5-3-2-16,2-2 1 0,1-5-3 15,1-1-6-15,9 1-17 0,0 1-9 16,3-1-30-16,5 5-36 0,-2-2-57 15,2 3-101-15</inkml:trace>
  <inkml:trace contextRef="#ctx0" brushRef="#br0" timeOffset="25502.971">29066 16120 557 0,'0'0'28'15,"0"0"4"-15,0 0 3 0,0 0 2 0,0 0-3 16,0 0-8-16,0 0-7 15,0 0-7-15,0 0 2 0,19 111-2 16,-7-78 1-16,2 4-3 0,3-3-2 16,2 3-4-16,1-4-1 0,1 1 3 0,0-2-7 15,1-4 5-15,-4-3-9 0,-2-4-6 16,-4-10-11-16,-5-4-16 0,-4-4-23 16,-3-3-38-16,0 0-46 0,-13 0-145 15</inkml:trace>
  <inkml:trace contextRef="#ctx0" brushRef="#br0" timeOffset="25677.154">29082 16451 460 0,'0'0'53'16,"0"0"-15"-16,0 0-14 0,0 0-10 15,0 0-9-15,0 0-9 0,95-65-15 0,-63 59-32 16,0 1-71-16,2 2-133 0</inkml:trace>
  <inkml:trace contextRef="#ctx0" brushRef="#br0" timeOffset="25832.543">29497 16377 772 0,'0'0'27'0,"0"0"-1"15,0 0-3-15,0 0-8 16,0 0-6-16,0 0-6 0,0 0-4 0,0 0-3 16,0 0-6-16,0 0-15 0,7-29-28 15,-3 24-55-15,4 0-143 0,6-2-62 16</inkml:trace>
  <inkml:trace contextRef="#ctx0" brushRef="#br0" timeOffset="26315.056">30092 15902 468 0,'0'0'60'0,"0"0"1"16,0 0-6-16,0 0-13 0,0 0-13 15,0 0-12-15,0 0-8 16,0 0 0-16,0 0 0 0,0 0 1 0,16-22 3 16,-7 47-1-16,-2 7-2 0,-1 1-5 15,1 5-1-15,-3 1-4 0,2-2 1 16,-1 1-3-16,1-6 0 0,-1-2-4 15,2-11-2-15,1-3-9 0,-1-7-12 16,3-3-28-16,7-3-42 0,1-3-80 0,1-6-104 16</inkml:trace>
  <inkml:trace contextRef="#ctx0" brushRef="#br0" timeOffset="26572.073">30182 15779 541 0,'0'0'40'15,"0"0"-1"-15,0 0-6 0,0 0-5 16,0 0-10-16,0 0-5 0,93-57-6 0,-64 57-6 15,-1 0-5-15,0 4-4 16,-4 4-15-16,-5 3-29 0,-4 0-58 16,-8 6-118-16,-7 0-48 0</inkml:trace>
  <inkml:trace contextRef="#ctx0" brushRef="#br0" timeOffset="26762.806">30149 16002 542 0,'0'0'30'0,"0"0"9"0,0 0-4 16,0 0-9-16,0 0-11 0,0 0-7 16,82 35-6-16,-49-35-6 0,5 0-9 15,3-2-24-15,2-3-42 0,-3-3-70 16,0 1-121-16</inkml:trace>
  <inkml:trace contextRef="#ctx0" brushRef="#br0" timeOffset="26963.974">30669 15702 344 0,'0'0'69'15,"0"0"-15"-15,0 0-15 0,0 0-4 16,0 0 2-16,0 0 3 0,0 0-4 16,0 0-5-16,0 0-1 0,-46 98-11 15,39-64 3-15,1 2-10 0,2 2-2 0,2 2-2 16,2 3-2-16,0-2-1 0,8 0-4 15,0-3 1-15,7-5-4 16,-2-8 0-16,2-5-4 0,-3-7-6 16,5-6-12-16,-1-5-22 0,3-5-43 0,2-9-62 15,-4-8-116-15</inkml:trace>
  <inkml:trace contextRef="#ctx0" brushRef="#br0" timeOffset="27338.128">30847 15885 495 0,'0'0'50'0,"0"0"-4"0,0 0-5 0,0 0-13 16,0 0-8-16,0 0-7 15,0 0-4-15,0 0 1 0,-40 81-3 0,43-64 3 16,8 0-2-16,4-2-1 0,2-4-2 16,1-3-1-16,-3-4 0 0,1-4-2 15,2 0 0-15,-7 0 0 0,6-1 0 16,-6-2 3-16,-7-1-2 0,2 3 0 15,-6 1 0-15,0 0-2 0,0 0 0 0,1-2 1 16,0 2-2-16,4-2 0 0,-1-1 1 16,-1 1 0-16,6-3 0 0,1 1 3 15,-1 1-2-15,5-3 1 16,1-1-1-16,-1 2 0 0,0 0 0 0,0-4 0 16,-2 0 0-16,-4 3 0 0,2-3 0 15,-4 2-1-15,-2 5 0 0,-1-1-1 16,-3 3 1-16,0-2-1 0,0 2 0 15,0-1-2-15,0-6-1 0,0-1-4 16,0 3-3-16,0-4-5 0,0 4-6 0,-2 0-13 16,-3 0-28-16,2 2-28 0,-4-4-49 15,1 1-52-15,1 2-47 0</inkml:trace>
  <inkml:trace contextRef="#ctx0" brushRef="#br0" timeOffset="27653.6">31362 15911 357 0,'0'0'64'16,"0"0"-4"-16,0 0-8 0,0 0-6 15,0 0-9-15,0 0-9 0,82 34-6 16,-74-27-6-16,-4-5-4 0,2 2-1 0,-6-4-1 15,0 0-2-15,0 4 0 16,-2 2-3-16,-9 1-2 0,1-2-2 16,-9 0 0-16,0-5 1 0,5 0 0 0,-8 0 0 15,10 0 0-15,2-6 1 0,0 2 0 16,7 1 1-16,0 1-4 0,3-4 0 16,0-5-3-16,5-1 0 0,5-4-5 15,1 3-11-15,0 4-25 0,0-1-50 16,1 0-79-16,-2 0-113 0</inkml:trace>
  <inkml:trace contextRef="#ctx0" brushRef="#br0" timeOffset="28194.863">30901 15909 417 0,'0'0'59'0,"0"0"-2"0,0 0-10 0,0 0-5 16,0 0-6-16,92 53-4 0,-64-53-5 16,1 0-5-16,0-4-4 15,-2-7-6-15,-2 2-1 0,-2-2-1 0,-6 1-4 16,-4 2 0-16,-1-1-2 0,-3-1-1 16,-5 3-1-16,6-6 0 0,-6 5-1 15,-1-3-5-15,0 3 4 0,-2 1-4 16,1-3 2-16,-2 3-1 0,0 1-2 15,0 1-6-15,0-1-2 0,0-1-7 0,0 1-12 16,0 2-24-16,0 4-34 0,0-2-54 16,0 2-88-16</inkml:trace>
  <inkml:trace contextRef="#ctx0" brushRef="#br0" timeOffset="28594.588">31421 15692 477 0,'0'0'41'16,"0"0"5"-16,0 0-7 0,0 0-5 16,80 34-8-16,-57-13-3 0,-3 3 0 15,2 5-9-15,-1 5 1 0,-1 0-7 16,-3 3-4-16,-6 2 0 0,-5 2-5 0,-4-4 1 15,-2 2-1-15,-5-4-2 16,-8-5-1-16,-4-2-2 0,-4-7-7 0,-3-5-4 16,-2-1-14-16,0-5-18 15,-1-4-22-15,-1 1-39 0,-1-2-52 0,1-2-80 16</inkml:trace>
  <inkml:trace contextRef="#ctx0" brushRef="#br0" timeOffset="28798.402">30492 16333 430 0,'0'0'49'0,"0"0"2"0,99-20-7 16,-45 9-8-16,7 0-11 0,5 0-4 16,8 0-3-16,4-3-2 0,4 2-3 15,1 3-3-15,-1-2 1 0,-2 6-6 16,-8 2-3-16,-8 1-7 0,-11 2-11 15,-14 0-21-15,-14 5-44 0,-14 2-60 16,-11 2-140-16</inkml:trace>
  <inkml:trace contextRef="#ctx0" brushRef="#br0" timeOffset="29191.524">30814 16529 466 0,'0'0'21'0,"0"0"9"0,0 0 7 16,0 0-1-16,0 0-5 0,0 0-5 16,0 0-4-16,0 0-8 0,40 87-1 0,-35-77-1 15,-4 0-4-15,2 1-2 0,-1-2-2 16,-1 1-1-16,4 1-2 0,4-2 1 16,5-5-1-16,7 3 0 0,7-7-2 15,2-4-2-15,3-9-5 0,2-1-4 16,3-1-7-16,-2-5-5 0,-1 2-8 0,0-3-8 15,-6-1 2-15,-4-1 3 0,-5-3 11 16,-2 0 17-16,-7 2 7 0,-3 6 18 16,-4 3 6-16,-1 4 13 15,-3 5 3-15,1 1 1 0,-1 5-8 0,0 0-11 16,0 0-4-16,3 0-4 0,-3 0 1 16,1 0 3-16,1 5 5 0,-1 8-7 15,2 8-1-15,0-3-9 0,2 11-4 16,0-7-2-16,1-1 0 0,1-5-3 15,-2-4-2-15,-1-2-7 0,2-1-14 0,0 2-19 16,-3-6-55-16,2-1-79 0,-5-4-122 16</inkml:trace>
  <inkml:trace contextRef="#ctx0" brushRef="#br0" timeOffset="29372.398">31492 16475 495 0,'0'0'57'0,"0"0"-8"0,0 0-14 16,22 82-11-16,-16-59-7 0,2-6-4 0,-2 1-8 16,1 2-4-16,-1-10-3 0,1 3-9 15,-2-1-12-15,-5-9-54 0,0 5-89 16,-10-4-116-16</inkml:trace>
  <inkml:trace contextRef="#ctx0" brushRef="#br0" timeOffset="29535.018">31279 16397 586 0,'0'0'25'0,"0"0"6"0,0 0-6 0,106-62-11 15,-74 55-10-15,1 2-4 0,2 1-6 16,0 4-17-16,-2 0-61 0,-5 2-148 16,-8 2-55-16</inkml:trace>
  <inkml:trace contextRef="#ctx0" brushRef="#br0" timeOffset="29763.727">30805 16459 700 0,'0'0'8'0,"0"0"15"0,0 0 2 0,0 0 3 16,-46 94-5-16,21-64-12 0,-2 2-4 16,0 4-11-16,1-4-5 0,-3-3-23 15,2-1-69-15,-2-7-203 0,5-6-12 16</inkml:trace>
  <inkml:trace contextRef="#ctx0" brushRef="#br0" timeOffset="30099.453">26800 16572 704 0,'0'0'-13'0,"-85"133"2"0,44-68-40 0,5 2-88 16,-1-5-143-16</inkml:trace>
  <inkml:trace contextRef="#ctx0" brushRef="#br0" timeOffset="32398.505">27143 17070 408 0,'-79'-3'33'0,"4"3"5"16,10 0 8-16,9 3 0 0,11 2-2 15,14 0-11-15,7-4-9 0,12 2-11 16,8-3-4-16,4 3-4 0,10 0 2 15,19-2 0-15,16-1-3 0,16 0 0 0,14-8-4 16,13-9 2-16,13-1-1 0,12-5 1 16,6-1-1-16,9-4 0 0,4 0 1 15,1-2 1-15,1 4-1 16,-4 1 1-16,-2 4 0 0,-7 4 1 0,-7 3 0 16,-11 4 0-16,-7 3 0 0,-10 2 0 15,-10 3 0-15,-10 0 0 0,-9 2 0 16,-11 0 0-16,-17 0 0 0,-7 0-1 15,-8 0 3-15,-10 0 2 0,2 0 1 16,-6 0 1-16,0 0-4 0,0 0-1 0,-13 0-3 16,-10 2-1-16,-9 0 0 0,-4 2 1 15,-5 4 0-15,-3 2 0 0,-3 4 1 16,-6 1-2-16,-5 2-2 0,-7-1 1 16,-5 3 0-16,-6-1-3 0,-6 0 1 15,0 2-8-15,0-2-15 0,4-4-35 0,6-5-89 16,9-9-159-16</inkml:trace>
  <inkml:trace contextRef="#ctx0" brushRef="#br0" timeOffset="41634.546">26140 11856 116 0,'0'0'38'0,"0"0"-3"0,0 0-4 16,0 0-5-16,0 0-6 0,0 0-5 0,0 0 3 15,0 0 0-15,0 0 5 0,25-55-3 16,-11 32 0-16,5-2-3 0,-1-1-2 16,0-3-3-16,4-1 0 0,-3-2-1 15,2 0-2-15,-2 0 1 0,-1 4-3 16,-1 1 0-16,-3 2-1 0,1 2-3 0,-2 4 0 15,-1-1-2-15,2 0 1 16,0 1-2-16,2 1 0 0,-1 2 2 16,1-1-2-16,-3 3 1 0,-1 4-1 15,-1 1 2-15,-4 3-1 0,-4 2-1 0,5-2 0 16,-5 4 1-16,0-1-1 0,0 1 1 16,-3 2-1-16,0-2-1 0,0 2 0 15,2 0-2-15,-2-1 2 0,1 1-1 16,-1 0 0-16,2 0 1 0,-2 0 0 15,0-2 1-15,1 2-1 0,-1 0 0 0,0 0 0 16,2 0 0-16,-2 0 1 0,0 0 0 16,0 0 0-16,0 0 1 0,0 0-2 15,0 0 2-15,-3 8-1 16,-6 2-1-16,-5 4 1 0,0 1-1 0,-1-1 1 16,-3 1-2-16,-2 2 2 0,-2 1 0 15,-1 0 0-15,-2 2-1 0,-2 2 0 16,0-1 0-16,-1 0 1 0,2 1 0 15,3-1 0-15,0-2 0 0,4-4 1 16,7-2 0-16,1-6 0 0,4-1 3 0,4-4-1 16,0 1 3-16,3-3-1 0,-2 0 0 15,2 0 1-15,-1 0-2 0,-1 1 1 16,1-1-3-16,0 0 0 0,1-3 0 16,0-9-2-16,0-5 0 0,0-6 1 15,5 1 0-15,6-1 0 0,1-3 0 0,2 1 0 16,1-3 1-16,3 2-1 15,-1 3 0-15,1 1-1 0,-3 4 1 16,-4 6 0-16,-4 4-1 0,-3 5-1 16,-4 3 0-16,0-2-1 0,0 2-1 0,1 0 1 15,1-1 0-15,-1 1 2 0,1-2 0 16,-1 2 0-16,5 0 0 0,-1 0 0 16,3 0 0-16,5 8-2 0,-6-4 4 15,5 5-2-15,1 1 2 0,-1-1 1 16,3 3 2-16,0-1-1 0,1-3 0 15,-2 3 1-15,2-3 0 0,-6 0 0 0,2-3-2 16,-2 0 2-16,-3 0-3 16,2-1 1-16,-5-3-1 0,2 2 0 15,-6-3-1-15,3 2 0 0,1 0-1 0,-1-1-1 16,2 3 0-16,-5-4-2 0,1 4-4 16,0 0-10-16,1 6-19 0,2 6-26 15,-2-4-38-15,6 4-101 0</inkml:trace>
  <inkml:trace contextRef="#ctx0" brushRef="#br0" timeOffset="49341.748">30531 5447 95 0,'0'0'12'0,"0"0"6"0,-67 98 8 0,44-59 9 16,1 4 5-16,-1 0 5 0,3 2 0 0,4-1-2 15,0-2-8-15,4 1-7 16,2-5-5-16,2-2-6 0,0-4-1 15,3-3-5-15,0-3-2 0,2-10-4 16,0 1-2-16,-1-8-2 0,3-5 1 0,-1 6-5 16,1-5-2-16,-1-1-16 0,1 0-32 15,-3-2-66-15,-1 0-104 0</inkml:trace>
  <inkml:trace contextRef="#ctx0" brushRef="#br0" timeOffset="49777.895">30075 5992 403 0,'0'0'43'16,"0"0"1"-16,0 0-3 0,0 0-10 0,0 0-10 15,0 0-4-15,0 0-4 0,0 0-3 16,0 0 2-16,0 0-1 16,-9-7 3-16,9 7-1 0,-1 3 1 15,1 4 0-15,0 4-2 0,-1 7 1 0,1 1-4 16,-2 7 0-16,1-2-2 0,1 3-1 16,0 0-1-16,0 4-1 0,0-3-1 15,0 1 0-15,0-3-2 0,0-1 0 16,1-9 0-16,2 0 0 0,0-7 1 15,1-1-1-15,2 2 0 0,-5-8 3 0,2 3 1 16,2-5 1-16,-1 2 2 0,5-2 1 16,6 0-1-16,0-3 0 0,7-6 0 15,1-5-4-15,0-3-1 16,-1 1-2-16,2-1 0 0,-2 3-1 0,-8 4 1 16,1 1-1-16,-6 4-1 0,-7 2-2 15,3 0-7-15,-5 3-14 0,0-9-29 16,0 4-39-16,0-9-70 0,0 1-128 15</inkml:trace>
  <inkml:trace contextRef="#ctx0" brushRef="#br0" timeOffset="50114.178">30534 5325 439 0,'0'0'33'0,"0"0"2"16,0 0-3-16,0 0-4 0,0 0-1 16,0 0-4-16,0 0 0 0,0 0-5 15,-71 98-3-15,56-60-3 0,-2 6-3 16,-1 3 0-16,1 3-2 0,-2 1 0 0,2-2-2 15,-2 2 0-15,2-5 3 0,-1-3-4 16,2-3 3-16,2-7-6 0,2-3-1 16,1-4 0-16,5-8-3 15,0-1-1-15,2-6-6 0,1-3-9 0,0 4-19 16,2-8-21-16,1 2-39 0,0-2-43 16,0 2-108-16</inkml:trace>
  <inkml:trace contextRef="#ctx0" brushRef="#br0" timeOffset="50482.484">30052 5851 396 0,'0'0'19'0,"0"0"8"16,0 0 6-16,0 0 7 0,0 0-4 15,0 0-6-15,0 0-4 0,-36 99-6 16,34-68-3-16,2 0-4 0,0 3 0 16,0-2-2-16,0-1-1 0,3-3 1 15,1-2 1-15,1-10 0 0,1 0-1 0,-2-8 1 16,2-1-1-16,2 1 1 15,3-8 0-15,7 0 3 0,1 0-1 16,10-13-2-16,2-4-6 0,2-1-2 16,2 0-2-16,0 1-1 0,-1 0-2 0,-4 4-1 15,-5 1-6-15,-8 5-10 0,-8 2-25 16,-1 0-74-16,-5 2-176 0,0 0-13 16</inkml:trace>
  <inkml:trace contextRef="#ctx0" brushRef="#br0" timeOffset="51433.573">12664 13549 110 0,'0'0'19'0,"0"0"-10"16,0 0-6-16,0 0-3 15,0 0-3-15,0 0 0 0,0 0-4 16,0 0-13-16,0 0-21 0</inkml:trace>
  <inkml:trace contextRef="#ctx0" brushRef="#br0" timeOffset="51634.96">13314 13522 306 0,'0'0'-7'0,"0"0"-6"0,0 0-11 15,0 0-12-15,0 0-38 0,0 0-58 0</inkml:trace>
  <inkml:trace contextRef="#ctx0" brushRef="#br0" timeOffset="52696.132">14557 13714 56 0,'0'0'6'0,"0"0"-9"0,0 0-18 16,0 0-17-16</inkml:trace>
  <inkml:trace contextRef="#ctx0" brushRef="#br0" timeOffset="52877.626">15503 13435 56 0</inkml:trace>
  <inkml:trace contextRef="#ctx0" brushRef="#br0" timeOffset="55654.32">26544 12791 495 0,'0'0'63'16,"0"0"-9"-16,0 0-15 0,0 0-15 0,0 0-8 15,0 0-3-15,0 0 3 0,0 0 0 16,0 0 1-16,0 0-3 16,-11 88-2-16,9-56-1 0,0 1-1 15,0 2-4-15,0-3 0 0,1-6-4 0,1 0 1 16,0-9-3-16,0-1 1 0,0-5-2 16,0-6-4-16,1 5-3 0,2-5-6 15,0-1-15-15,1 1-20 0,-4-5-56 16,0 0-96-16,0 0-85 0</inkml:trace>
  <inkml:trace contextRef="#ctx0" brushRef="#br0" timeOffset="55954.278">26492 12685 479 0,'0'0'39'0,"0"0"8"0,0 0 1 15,0 0-6-15,-82 76-10 0,67-52-7 16,0-1-7-16,1 0-5 0,7-8-4 0,-1-2-2 16,5-3-4-16,1-6 1 0,0 2 2 15,2-6 2-15,0-3 1 0,6-11-2 16,4-8-1-16,9-9-4 0,-2 0 1 16,5-3 0-16,-2 4 0 0,0 3-1 15,1 2 1-15,-4 7-2 0,-4 7 1 0,-1 4 0 16,-4 2-2-16,2 5 0 15,3 0-1-15,0 2 0 0,3 5-4 16,2 4-4-16,-1 1-8 0,3 0-17 16,0-1-29-16,-1 3-43 0,3-3-93 0,-1 3-83 15</inkml:trace>
  <inkml:trace contextRef="#ctx0" brushRef="#br0" timeOffset="56361.465">27194 12759 552 0,'0'0'55'0,"0"0"-7"0,0 0-14 0,0 0-11 16,0 0-9-16,0 0-3 0,0 0 0 15,0 0 1-15,0 0-2 0,2 53-2 16,-4-25-3-16,2 1-1 0,0 3 1 15,0 0-5-15,0-2 1 0,0-3 0 16,0-1-1-16,0-9-1 0,2 0 0 0,-2-4 1 16,1-3-5-16,1 2 1 0,-1-8-5 15,1 2-8-15,-2-6-14 0,0 0-29 16,0 0-50-16,0 1-104 0,1 1-61 16</inkml:trace>
  <inkml:trace contextRef="#ctx0" brushRef="#br0" timeOffset="58183.352">30435 12521 391 0,'0'0'75'16,"0"0"-1"-16,-26-92-13 0,19 77-11 0,4 5-14 15,2 7-10-15,1 3-10 16,-2-1-3-16,2 1 0 0,-1 14 1 16,1 15 9-16,0 10-7 0,0 9 1 15,0 8-7-15,1 7-3 0,-1 6 0 0,0 4-3 16,0 2 2-16,0 0-4 0,-1-2 1 16,-4-5 2-16,1-4-4 0,1-6 3 15,-1-8-5-15,1-5 0 0,0-5 1 16,2-6-3-16,1-12 2 0,0 0-7 15,0-10-11-15,0-6-14 0,0 2-28 0,0-8-51 16,0 0-94-16,0 0-93 0</inkml:trace>
  <inkml:trace contextRef="#ctx0" brushRef="#br0" timeOffset="58513.871">29025 13254 565 0,'0'0'-12'15,"0"0"-1"-15,0 0 8 0,0 0 7 16,0 0 6-16,0 0 5 0,0 0-1 16,132 2 0-16,-55-13 0 0,15-1-4 15,18-2 0-15,11-1-3 0,14 0 1 16,11-2-4-16,10-1 2 0,6 1-3 15,6 2 4-15,1 1-1 0,1 4 3 16,-2 2 2-16,-4 3 4 0,-7 0-1 16,-12 4-2-16,-11 1-4 0,-15 0-7 0,-13 0-2 15,-18 1 1-15,-17 1 7 0,-15 2-7 16,-14-3 5-16,-14 2-4 0,-13-3-4 16,-9 2-1-16,-2-2-10 0,2 0-26 15,0 0-51-15,4 0-74 0,-6-2-104 16</inkml:trace>
  <inkml:trace contextRef="#ctx0" brushRef="#br0" timeOffset="58819.156">31825 12839 546 0,'0'0'55'15,"0"0"-1"-15,0 0-15 0,0 0-13 0,0 0-10 16,0 0 0-16,0 0-2 0,0 0 1 16,0 0-1-16,0 0-2 0,45 47-3 15,-22-25 0-15,-1 1 1 16,2 3 0-16,-2 3 0 0,-5 1 0 0,0 0-7 16,-6 1 1-16,-2 0 3 0,-6 0-5 15,-1-2 5-15,-2 0-4 0,-5-2-2 16,-6-1 1-16,-3-5-7 0,-4-3 2 15,-1-3-3-15,-2-5-1 0,-1-1 1 16,-1-6-14-16,7-2-20 0,-3-1-41 0,0-3-90 16,-1-4-138-16</inkml:trace>
  <inkml:trace contextRef="#ctx0" brushRef="#br0" timeOffset="59218.56">30421 12295 526 0,'0'0'49'0,"0"0"3"0,-107 56 1 0,69-30-11 16,-1-2-9-16,3 1-8 15,2-2-2-15,7-3-3 0,8-6-7 0,9-6-5 16,6-4-3-16,4-4-1 0,-2 0 1 16,2 0-3-16,8-7 2 0,11-10-6 15,10-8 4-15,9-4-1 0,4-6-2 16,3 4 2-16,0 1-2 0,-3 6 2 15,-6 4-2-15,-4 8 0 0,-4 7-1 0,-5 5 0 16,-3 2-1-16,-6 11-2 0,1 6-2 16,-4 5-11-16,-2 3-15 0,1 3-37 15,-1 2-67-15,-2-3-161 0,2 1 10 16</inkml:trace>
  <inkml:trace contextRef="#ctx0" brushRef="#br0" timeOffset="60799.511">29871 12866 225 0,'0'0'43'0,"0"0"-1"15,0 0-3-15,0 0-7 0,0 0-3 16,0 0-5-16,0 0-3 0,0 0-5 15,0 0 0-15,-14-4-3 0,14 1-2 16,0 2 0-16,0-3-2 0,5-4 0 0,6-3 2 16,2-1-4-16,-2 4 2 0,1 1-3 15,1-1 0-15,-6 4 2 0,5-5-1 16,-4 4 1-16,2 1-1 0,-1-1 0 16,0 1-1-16,1-1-1 0,0 2-3 15,-1 0 2-15,-5 2-3 0,9 1 1 0,-7 0-1 16,4 0 1-16,3 0-1 15,-1 0 1-15,3 1 1 0,-4 2-2 16,4 2 1-16,-5-2 0 0,1 0-1 16,4 0 1-16,-6 0 0 0,6 1 0 0,-5-2-1 15,0 1 2-15,-1-2 0 0,2 2-1 16,-2 0 0-16,1 1 0 0,0-2-1 16,0-1 0-16,-1 3 1 0,2-2-1 15,0 0 1-15,-1-2 0 0,9 2-1 16,-2-2 0-16,-1 0 1 0,1 0 0 0,-2-4-2 15,2-2 1-15,-3 3 0 16,1-4-1-16,-2 1 1 0,-6 3 0 16,7-4-2-16,-6 1 1 0,1-1 1 15,2-2-1-15,-4 3 0 0,3-4 0 0,-4 5 2 16,1-2-2-16,-1-1 2 0,0 0-2 16,0 0-2-16,1 1 2 0,0 0 2 15,0 1-2-15,1 0 2 0,1 0-2 16,0 0 2-16,0 2-2 0,0 0 1 15,1-1 1-15,-1 1-4 0,-1 1 4 0,1 0-2 16,-3 0 0-16,2 2 1 0,-2 1 0 16,3-3-1-16,2 2 0 0,-6-1 1 15,5 1-1-15,-4 1 1 16,-1-2-1-16,6 1 1 0,-6 1-2 0,1-2 2 16,7 2-1-16,-7 0 0 0,6 0 1 15,0 0 1-15,-7 0-1 0,7 0 0 16,-7 0 0-16,7 0-1 0,-2 0 1 15,-6 0-1-15,8 2 0 0,-8-1 1 16,1 1-1-16,5 1 1 0,-6-2-1 0,6 1 2 16,-1 0-2-16,-5 1 1 0,4 0 0 15,-3-2-1-15,2 4 1 0,1-3-1 16,-5 0 0-16,4 3 1 0,-2-2-1 16,1 3 1-16,2-2-1 0,-6 0 0 15,4 2 0-15,-3-4 0 0,4 5 0 16,-1-2 0-16,-2 1 0 0,2 1 0 15,0-2 1-15,0 0-1 0,1 2 0 16,-1-2 1-16,0 0-1 0,0 0 0 16,-1 1 0-16,2 0 1 0,-1 0 1 0,0 0-2 15,-2-1 0-15,2 1-2 0,-2-3 2 16,2 3 0-16,-3-3 0 0,1 3 0 16,2 0 0-16,-1 0 0 0,2 0 0 15,-3 0 2-15,0 0-2 0,1 1 0 16,-1-2 0-16,1 3 0 0,-1-2 0 0,1 2-2 15,0-3 2-15,-4-1 2 0,5 3-2 16,-3-4 0-16,0 0 0 0,3 2 0 16,-2-2 0-16,0-1 0 15,5 3 1-15,-5-5-1 0,1 2 1 0,-1 0-1 16,3-2 1-16,-1 0-1 0,0 0 0 16,0 0 0-16,-6 0 0 0,0 0 1 15,0 0-1-15,7 0 0 0,0 0 0 16,-1 0 0-16,3 3 0 0,-5-3 1 15,3 4-1-15,2 0 0 0,-2 3 0 0,2 3 0 16,1 0 1-16,0-2 4 0,0 2-4 16,3-1 3-16,-1 0 1 0,2 1-4 15,1 2 5-15,-5-5-5 16,3 0 1-16,-2 3 0 0,1-3-2 0,1 1 2 16,0-1-1-16,1-1-1 0,2-2 0 15,0 0 0-15,0-3-1 0,1-1 1 16,-3 0-2-16,4 0-1 0,-2 0-4 15,-1-5-14-15,1-6-47 0,-5 3-141 16,-2-5-91-16</inkml:trace>
  <inkml:trace contextRef="#ctx0" brushRef="#br0" timeOffset="61775.15">30046 12785 202 0,'0'0'47'0,"0"0"4"0,0 0-6 15,0 0-1-15,0 0-8 0,0 0-4 16,-84 5-3-16,74 3-4 0,-1 1-3 0,0-2-3 16,1 2-4-16,0-1-4 0,3-2-1 15,-2 4-1-15,-1 0 0 0,6-3-1 16,-5 8 0-16,2-3-2 0,-3 2 3 16,0 3-3-16,1 0 0 0,2-7 0 15,-2 3-1-15,2-2 2 0,2-3-2 0,-2 6 0 16,2-5-1-16,2 0-1 15,-2 0 0-15,2 0 0 0,-1 0 0 0,1 1 0 16,-1-2 0-16,1 2-1 16,0-1 1-16,-1 0-1 0,1 0 1 0,-1-1-1 15,1 1-1-15,0 0 5 0,-2 0-3 16,2 0 3-16,-1 0-2 0,-1-2 0 16,0 3-2-16,1-4 1 0,-2 2-1 15,0-2 1-15,2-1-1 0,1-1 1 16,-6 0-1-16,6-1 0 0,0-1-1 0,0 0 1 15,3-2 0-15,-5 0-2 0,0 2 1 16,0 0 0-16,-5 0-2 16,4-2 2-16,-6 1 0 0,1-1-1 15,-1 2 1-15,-1-2 0 0,1 0-1 0,1 0 0 16,4 0 0-16,2 0 1 0,-1 0-1 16,1 0 0-16,-1 0 1 0,-1 0-1 15,7 0 1-15,-2 0 0 0,2 0 0 16,-5 0 0-16,-1 0 0 0,1 0 0 15,-4 0 0-15,0-5 0 0,1 1 1 0,-6-3 0 16,-4 3-1-16,0-1 1 0,-7-2-1 16,-1 7 1-16,-1-2 1 0,-1 2 0 15,1 0-1-15,-1 0-1 0,4 0 1 16,6 2-2-16,5-2 0 0,9 0 0 16,4 0-3-16,-1 0-5 0,1 0-1 15,-2 0-9-15,2 0-19 0,-1 0-40 16,1 0-71-16,0 0-136 0</inkml:trace>
  <inkml:trace contextRef="#ctx0" brushRef="#br0" timeOffset="62799.244">31340 12326 405 0,'0'0'79'16,"0"0"-11"-16,0 0-16 0,0 0-15 0,0 0-13 15,0 0-8-15,0 0 1 16,0 0 1-16,0 0 1 0,-11 31-3 16,11-3-1-16,0 1-5 0,0 3-1 15,4 2 4-15,3 0-7 0,-1-2 4 0,1-2-4 16,1-6-1-16,-4-9-2 0,2-6 1 16,-5-4 0-16,-1-5 3 0,0 0 1 15,0 0 2-15,0 0 0 0,0 0-3 16,1-14-3-16,1-7 0 0,-2-10 1 15,0-1-5-15,0-1 3 0,0 0-4 0,0-1 2 16,0 3 2-16,0-1-3 0,0 1 2 16,1 5-1-16,2-3-1 0,0 5 1 15,-1 9-1-15,2-2-2 16,1 4 2-16,1 4-1 0,3-1-1 0,-1 5 0 16,2 2 0-16,7-1-1 0,0 4-2 15,4 0-3-15,-1 2-6 0,-8 3-12 16,2 5-11-16,-4 2-17 0,-4 3-26 15,1-1-24-15,-7 1-28 0,-1 3-28 16,-9-2-8-16</inkml:trace>
  <inkml:trace contextRef="#ctx0" brushRef="#br0" timeOffset="62979.06">31423 12382 13 0,'0'0'101'0,"0"0"-4"0,0 0-9 16,0 0-13-16,0 0-11 16,0 0-14-16,0 0-5 0,0 0-5 0,0 0-5 15,0 0-10-15,-21 25-11 0,45-25-7 0,8 0-6 16,1-3-5-16,1-3-4 15,3 0-10-15,0-1-17 0,1-3-31 16,1 1-46-16,-5-3-68 0</inkml:trace>
  <inkml:trace contextRef="#ctx0" brushRef="#br0" timeOffset="63143.918">31858 12123 412 0,'0'0'30'0,"0"0"6"0,0 0 8 0,0 0-4 15,0 0-4-15,-58 78-2 0,51-51-11 16,4 5-2-16,2 0-4 16,1 2-4-16,0 0-1 0,6 3-3 15,3-3-1-15,3 3-7 0,2-4 2 0,0-3-6 16,3-2-3-16,-1-6-2 0,1-5-3 16,-4-6-18-16,3-3-19 0,-6-4-33 15,0-4-51-15,9-1-61 0</inkml:trace>
  <inkml:trace contextRef="#ctx0" brushRef="#br0" timeOffset="63502.577">32055 12300 408 0,'0'0'39'16,"0"0"0"-16,0 0-1 0,0 0-1 16,0 0-8-16,0 0-5 0,0 0-5 15,-80 77-5-15,79-60-3 0,1 0 1 16,0 3-2-16,10-2 0 0,1-2 1 15,4-2 3-15,4-4-5 0,-1-2 2 16,-3-4-7-16,4-2 1 0,-2-2-1 0,-1-2 0 16,0-2-4-16,-3-2 5 0,-7 0-3 15,-3 3 2-15,0 0 1 0,-3 3-2 16,0-2 2-16,0 2-2 0,1-1-2 16,-1 1 0-16,1-1-2 0,-1 1 1 15,2 0 0-15,-1 0 1 0,4 0 2 0,0 0-2 16,5 0 1-16,-1 0 1 0,3 0-1 15,-2 0 2-15,-1 0 2 16,-1-4 0-16,-1-4 2 0,1 1-2 16,-7-4-1-16,1-7-2 0,-2 2-1 0,-3-6-2 15,-6 4-1-15,-2 1-1 0,0 2-2 16,0 0-6-16,1 4-6 0,-1-1-14 16,6 3-25-16,0 4-41 0,-3-4-64 15,5 6-127-15</inkml:trace>
  <inkml:trace contextRef="#ctx0" brushRef="#br0" timeOffset="63695.619">32344 12178 540 0,'0'0'51'0,"0"0"-3"0,0 0-8 16,0 0-7-16,74 82-9 0,-66-55-6 15,1 2-6-15,-2 0-5 0,-1 1-4 16,-2 2-3-16,-1-2-3 0,2 1-11 15,-1-1-21-15,-1-2-57 0,0-8-119 0,-3-1-88 16</inkml:trace>
  <inkml:trace contextRef="#ctx0" brushRef="#br0" timeOffset="64261.86">32338 13030 536 0,'0'0'58'0,"0"0"-5"16,0 0-13-16,0 0-9 0,0 0-7 15,0 0-3-15,0 0-4 0,0 0 0 16,-82 45-5-16,77-28-3 0,5 3-2 0,0-1-2 15,2 4 4-15,8-2-4 16,3-9 2-16,6-2-5 0,0-6-1 16,2-4-1-16,4 0 0 0,-3-9 0 15,-1-3-3-15,-2-2 3 0,-4-2-3 0,-4 6 3 16,-2-2-1-16,-3 5 1 0,-4 2 0 16,1 2-1-16,-3 3 1 0,0-1 0 15,0 1-1-15,0 0 0 0,0 0 0 16,5 0 0-16,3 1 1 0,0 5-1 15,2 3 0-15,-3-3 1 0,3-1-1 0,-1 1 2 16,-5-5 0-16,7 1-1 0,-5-2 8 16,2 0-2-16,2-9 1 0,-5 1 0 15,1-5-12-15,-3-5-1 16,-3-1 1-16,0-4-1 0,0 8 6 0,-4 0-2 16,1 5-3-16,-1 6-9 0,2 1-13 15,2 3-30-15,0-3-86 0,0 3-158 16</inkml:trace>
  <inkml:trace contextRef="#ctx0" brushRef="#br0" timeOffset="84755.603">497 10891 531 0,'0'0'2'16,"0"0"1"-16,0 0-2 0,0 0 0 15,0 0-1-15,0 0 1 0,0 0 0 16,0 0 4-16,0 0 2 0,0 0 0 16,45-32 2-16,-12 26-5 0,9-2 0 15,7-1-2-15,12 0 0 0,13 0 4 16,18-2-1-16,25 3-2 0,21-1-3 15,21 1-2-15,13 1 0 0,0 1 0 16,2 2-3-16,-1 1 3 0,3 1-1 16,4 1 1-16,5 0 1 0,10 1 0 0,9 0-1 15,6 0 3-15,7 0-2 0,4 1-2 16,4 2 1-16,1 2-2 0,5-1 2 16,-2 2-1-16,2 0 2 0,2 1 0 15,0 0 1-15,-3-1 0 0,-2 0-1 16,-4-1 0-16,-5-1 1 0,-5-1 0 0,-6-3 0 15,-7 0 0-15,-3 0 1 0,-7-2-1 16,-6-3 1-16,-1-2 2 16,-9-3-1-16,1 0-2 0,-7 1 2 15,-4 0-2-15,-6 2 1 0,-5 0 2 0,-7 2-3 16,-4 0 1-16,-7 0-1 0,-7 2 0 16,-9 1-1-16,-6-1 1 0,-10-1 0 15,-7 2-2-15,-7-2 2 0,-6 1 2 16,-9-2-2-16,-6 3 0 0,-8-1 0 15,-6-2 0-15,-6 2 0 0,-7-1 1 0,-7 2 0 16,1-1 0-16,-7 1-1 0,-3-2 2 16,-1 1-1-16,-8 0 1 0,-1 1 0 15,1-1 0-15,-5 2 1 0,5-2 3 16,-8 1 1-16,-5 1 1 0,2 1 1 16,-6 0 1-16,0-3 0 0,0 3-3 15,0 0-1-15,4 0-3 0,-3 0-1 16,1 0-1-16,-1 0-2 0,1 0 0 15,-1 0 0-15,1 0 0 0,-2 0-1 16,1 0 1-16,-1 0-1 0,2 0-1 0,-2 0 3 16,1 0 0-16,-1 0 0 0,2 0 1 15,-2 0-1-15,1 0-1 0,-1 0 0 16,0 0 0-16,3 4 0 16,-3 1 0-16,6 4 0 0,-1 5 0 0,-2-6 1 15,2 9 0-15,-2 0 1 0,1 3-2 16,0 7 1-16,1 1 0 0,-2-1 0 15,2 1 1-15,-2 2-1 0,0 0-1 16,0-1 0-16,-2 1 0 0,1 0 2 16,-1 1-2-16,1-1 2 0,-1 4-2 0,1 0 2 15,-1 6 3-15,2-1-5 0,0 2 4 16,1 0-3-16,0 0-1 0,1 0 2 16,-2 2-2-16,1 1 3 0,2 5-2 15,0 0 2-15,2 3-1 0,0 2 1 16,-1-3-3-16,0 2 3 0,0 1 1 0,-1-2-4 15,1 4 5-15,-2 4-5 0,1 4 1 16,-1 2 2-16,-2 4-3 16,1 0 2-16,1-2-2 0,-2-2 3 15,0-2 2-15,0-2-1 0,-2 2 2 0,2 2-3 16,2 0-1-16,-2 5 1 0,0 1-4 16,0 1 2-16,0-1-3 0,0-4 5 15,-3-3 1-15,3-2-4 0,0-3 4 16,-3 0-5-16,0 0 0 0,0-2 2 15,0 1-2-15,0 0 2 0,0 0-2 0,-3-5 3 16,0-1-1-16,3-6 2 0,0 1 2 16,0 0-3-16,0 1 3 0,0 2-4 15,0 3-1-15,-1-1 2 0,1 3-3 16,0 2 3-16,0 0-3 0,0-1 2 16,0 0-1-16,1-2 2 0,-1-6 4 15,3 2-5-15,-3-2 5 0,0-2-4 16,0 2-2-16,0-2 2 0,-6-2-4 15,0 1 3-15,-2 0-1 0,1-3 1 16,-1 0 1-16,1 0 0 0,0-1-1 0,0 1 1 16,1-3 2-16,0 1-4 0,0 3 2 15,5-1-2-15,-2 2-1 0,1 3 2 16,2-1-1-16,0-2 1 16,2-2-1-16,2-1 0 0,2 0-1 0,0-2 2 15,1 1-2-15,0 2 4 0,3-2-2 16,-1 2 2-16,2-1 3 0,-2 0-5 15,0 3 2-15,4-3-3 0,-4 2 1 16,1 0 0-16,-3-2 0 0,3 5 1 16,-3-4-2-16,1 1 2 0,-4 0-1 0,4-1 1 15,-5 1-1-15,0-1 2 0,-1 8 3 16,1-2-6-16,0 0 6 0,0-2-4 16,-2-4 2-16,3-5-1 0,-1-2-1 15,-1 1 3-15,-2-1-5 0,2 2 4 16,-2-2 0-16,0 1 0 0,0-1 0 15,0 0-1-15,0-1-2 0,0-1 0 16,0 1 1-16,0-1 2 0,0 7-3 0,0 3 7 16,0 2 4-16,0 3-4 15,0-4 6-15,0 0-9 0,0 0-1 0,2 2 1 16,1 2-2-16,1-1 2 0,2 1-4 16,1 1 4-16,5 0-3 0,-1 0 5 15,3 2 5-15,0-2 1 0,-1 0-3 16,0-2-7-16,0 1-3 0,-2-2 0 15,1 2 3-15,-3-4 5 0,1-2-3 0,-2-8-4 16,-2-4 1-16,0-4 0 0,-3-8 0 16,0-4 2-16,0-3-1 0,-3 1-2 15,2-1-3-15,-2 0-1 16,0 2 2-16,0-10-5 0,0 4-6 0,0-8-14 16,0 0-29-16,0 4-35 0,3 2-57 15,3 4-123-15</inkml:trace>
  <inkml:trace contextRef="#ctx0" brushRef="#br0" timeOffset="87856.584">1496 11133 352 0,'0'0'45'15,"0"0"4"-15,0 0-4 0,0 0-1 0,0 0-5 16,0 0-4-16,0 0-3 0,0 0-3 16,0 0-6-16,-46-66-3 0,42 63-4 15,1 0-3-15,-2 0 1 0,1 0 0 16,4 3-2-16,0-2 0 0,0 2-3 16,0-1-1-16,0-1-1 0,-4 1 0 15,4-1-4-15,-3 1 1 0,3 0-1 16,0-1 0-16,-3 0-2 0,3 1 0 15,0 0 0-15,0-2-1 0,-1 3 0 16,1-1 0-16,-2 1-2 0,2-2-1 0,-1 2-3 16,1-1-4-16,-2 1-9 0,2-2-15 15,-1 2-34-15,1 0-58 0,0 0-155 16,-2 0-5-16</inkml:trace>
  <inkml:trace contextRef="#ctx0" brushRef="#br0" timeOffset="88563.187">1424 11184 526 0,'0'0'59'16,"0"0"-1"-16,0 0-6 0,0 0-10 15,0 0-8-15,0 0-6 0,0 0-8 0,0 0-5 16,0 0-6-16,-16-51-4 0,16 50 0 15,-3 1 0-15,0 10 2 16,3 7 5-16,-2 11-5 0,2 5 3 16,0 4-5-16,0 2 0 0,0 4 1 0,2 2-1 15,1 1 2-15,0 1-3 0,0-2-2 16,1 0-1-16,-1-5 1 0,2-2-2 16,-1-5 2-16,-1-4-2 0,1-9 0 15,-4-1 0-15,3-9-1 0,-3-4-2 16,1 0-5-16,-1-6-4 0,0 0-5 0,0 0-8 15,0 1-8-15,2-1-28 16,-2 2-36-16,1-2-60 0,4-10-97 16,-1-7-11-16</inkml:trace>
  <inkml:trace contextRef="#ctx0" brushRef="#br0" timeOffset="88878.704">1191 11191 505 0,'0'0'70'0,"0"0"-3"0,-101-13-15 15,82 10-6-15,9 0-11 16,0 2-4-16,4-1-8 0,3 0-6 0,-1 0-4 16,4 2-7-16,-2-1-2 0,2-1-1 15,9-5-1-15,10-2 2 0,9-2 0 16,6 2 0-16,11 0-4 0,4 0-1 15,6 0 0-15,3 0 0 0,-3 2 5 16,-2 2 0-16,-3-1-1 0,-4 2-1 0,-7 1 0 16,-1 0-1-16,-8 2-1 0,-7 1-1 15,-9 0-1-15,-5 0-3 0,-3 0-3 16,-2 0-8-16,6 1-11 0,-7 4-14 16,3 6-31-16,1 4-43 0,-4-3-100 15,3 6-74-15</inkml:trace>
  <inkml:trace contextRef="#ctx0" brushRef="#br0" timeOffset="89100.022">1223 11751 734 0,'0'0'9'0,"0"0"0"15,0 0 7-15,0 0 5 0,0 0 0 16,84 40 1-16,-47-40-4 0,4 0-5 0,4-2-4 15,7-4-2-15,3 1-5 0,-2-4 0 16,-2 2-1-16,-2-1-2 16,-1 3-2-16,-5-3-9 0,-2 0-15 15,-5 1-14-15,-3 0-28 0,-2 2-31 0,-7-5-54 16,2 0-103-16</inkml:trace>
  <inkml:trace contextRef="#ctx0" brushRef="#br0" timeOffset="89343.835">2209 11129 561 0,'0'0'14'0,"0"0"13"0,0 0 9 0,0 0 2 16,-94-15-4-16,74 21-7 0,0 6-5 16,5 5-4-16,1 6 2 0,5 4-7 15,2 5 2-15,1 4-6 0,6 2-2 16,0 2 1-16,0 1-4 0,6 1 1 15,1-1-5-15,6-2 2 0,0-1-2 16,2-2 0-16,2-4-1 0,3-5-3 0,-1-5-10 16,0-3-9-16,2-6-18 0,1-1-27 15,-6-7-41-15,3-2-75 0,-5-3-94 16</inkml:trace>
  <inkml:trace contextRef="#ctx0" brushRef="#br0" timeOffset="89754.55">2449 11304 622 0,'0'0'22'0,"0"0"4"16,0 0 3-16,0 0-4 0,77-20-5 0,-57 27-1 15,-1 6-1-15,3 4-3 0,-2 4-4 16,-4 2-4-16,-2 6-3 0,-4 3-1 16,-4 0 1-16,-4 2-4 0,-2 2 1 15,-8-1-2-15,-5-1 3 0,-4-5-1 16,-3-5 2-16,7-9 0 0,0-5 1 0,10-7 1 15,3-3-1-15,-3 0-1 16,0-11-2-16,-1-11 0 0,4-9-1 16,0-3 2-16,7-1-1 0,9-2-1 15,0 2-1-15,4 1 2 0,-1 2-2 0,-2 3 5 16,-4 4 0-16,-1 5 1 0,-8 6 1 16,-1 3 2-16,0 7 0 0,-3-1 2 15,0 5-2-15,0-2-1 0,0 2-4 16,0-1-2-16,0 1-2 0,0 0-1 15,-6 11 2-15,2 8-1 0,-5 10 2 0,2 5-1 16,4 3 0-16,3 2 0 0,0 1 0 16,0 3-1-16,10 1 1 0,-1-1-3 15,1-3 3-15,3-6-4 16,-3-4-3-16,6-4-6 0,-9-8-9 0,5-4-14 16,-5-3-20-16,0-6-37 0,2 0-58 15,-3-3-118-15</inkml:trace>
  <inkml:trace contextRef="#ctx0" brushRef="#br0" timeOffset="89960.11">2977 11460 680 0,'0'0'13'0,"0"0"7"0,0 0 3 16,0 0 2-16,0 0-2 0,0 0-2 15,0 0-3-15,0 0-5 0,0 0-3 16,0 0-3-16,45 94-1 0,-31-68-2 0,-2 3-3 15,5-2-1-15,-5-1-3 16,1-2-8-16,0-3-8 0,-3-2-12 16,-4-6-20-16,2-6-31 0,0-3-45 0,-4-3-77 15,5-1-68-15</inkml:trace>
  <inkml:trace contextRef="#ctx0" brushRef="#br0" timeOffset="90301.615">3207 11355 613 0,'0'0'20'16,"0"0"8"-16,0 0 9 16,0 0-2-16,0 0-11 0,0 0-7 15,0 0-6-15,0 0-1 0,-3 82-2 0,19-69-4 16,3-5 0-16,4-6-5 0,3-2 2 16,-2 0 1-16,-3-6 1 0,-1-5 2 15,-4-4-1-15,-3-3 2 0,-4-3-1 16,-5 1 0-16,2 5 0 0,-6-2 2 15,4 6 2-15,-4 4 2 0,0-5 0 0,0 6 0 16,0-1-4-16,0 3-4 0,0 4-1 16,0-1-1-16,0 1-1 0,0 0 0 15,0 12 2-15,0 6-1 0,3 9 2 16,3 2-2-16,-2 3 0 0,2 1-2 16,3 0 2-16,-1 1-2 0,1-1 2 15,0-1-2-15,-1-4 0 0,1-4-5 16,-3-7-3-16,-2-7-7 0,-2-5-9 15,-2-5-15-15,1 2-24 0,2 1-81 16,1-1-155-16,-4-2 2 0</inkml:trace>
  <inkml:trace contextRef="#ctx0" brushRef="#br0" timeOffset="90543.893">3467 11110 693 0,'0'0'8'0,"0"0"14"16,0 0 6-16,0 0 7 0,0 0-2 16,94 47-6-16,-69-19 1 0,4 6-9 0,1 5-1 15,1 4-5-15,-4 7-4 0,2 2-1 16,-6 3-4-16,-3 1 1 0,-7 1-2 16,-4-1 1-16,-6-5-2 0,-3-3 2 15,0-5-3-15,-6-4-1 0,-7-6 1 16,-4-5-9-16,-2-3-10 0,-4-5-22 0,-2-7-65 15,1-3-209-15,-5-10-27 0</inkml:trace>
  <inkml:trace contextRef="#ctx0" brushRef="#br0" timeOffset="95982.371">4542 11590 352 0,'0'0'50'0,"0"0"-4"15,0 0-3-15,-90 24-5 0,80-21-9 16,6-2-9-16,1 0-4 0,3-1-3 16,0 3-1-16,7 4 2 0,10 0-3 15,11 3-1-15,2-2-1 0,11-1-4 0,2-1-2 16,3-1 0-16,-1 0-1 15,1-1 0-15,-2 0-1 0,-4-1 0 16,-2-2-1-16,-5 2-1 0,-10-1 1 16,-5 1-1-16,-7-2-1 0,-5-1-1 0,0 2-5 15,-6-2-10-15,0 0-15 0,0 0-25 16,1 0-41-16,5 0-77 0,7 0-60 16</inkml:trace>
  <inkml:trace contextRef="#ctx0" brushRef="#br0" timeOffset="96455.137">4879 11495 572 0,'0'0'38'0,"0"0"3"16,0 0-5-16,0 0-10 0,0 0-9 15,0 0-5-15,0 0-4 0,0 0-6 16,0 0-3-16,-47-35-2 0,47 35 0 0,0 0 2 16,0 9 0-16,9 9 0 0,0 7 1 15,5 2 0-15,-5 5 3 0,5 1-2 16,-5 2 2-16,1 1-2 0,-1-4 0 16,-5 0 1-16,-1-4 0 0,-3-2 2 15,0-4-2-15,0-2 1 0,-6-2 3 16,-1-2 3-16,1-4-4 0,-4 0 4 15,3-2-7-15,-2-2-1 0,-1 1 0 16,3-3-3-16,2-5-4 0,0 2-13 16,5-3-20-16,0 0-53 0,0 0-61 0,0 0-130 15</inkml:trace>
  <inkml:trace contextRef="#ctx0" brushRef="#br0" timeOffset="96742.666">5589 11196 655 0,'0'0'17'16,"0"0"2"-16,0 0 2 0,0 0-5 15,0 0-6-15,0 0-5 0,0 0-4 16,0 0 5-16,0 0-5 0,0 0 7 15,-41 66-8-15,41-27 2 0,0 0 0 0,0 5-1 16,6 0 1-16,1 1-3 0,2 1 2 16,0-2-2-16,-2 0 0 15,4-7 0-15,-5-3-2 0,4-3-8 16,0-4-7-16,-4-5-25 0,4-2-31 0,-4-9-56 16,1 1-95-16,-1-5-27 0</inkml:trace>
  <inkml:trace contextRef="#ctx0" brushRef="#br0" timeOffset="97282.329">5800 11548 565 0,'0'0'8'0,"0"0"10"0,0 0 8 0,0 0 2 16,0 0-3-16,0 0-6 0,0 0-4 15,0 0-4-15,0 89-3 0,0-75 0 0,0 6-2 16,0-8 0-16,0-6-3 15,0 0 1-15,0-6 1 0,0 0 3 16,0 0 8-16,0 2 4 0,0-1 0 16,0-1-1-16,0 0-8 0,0-1-2 0,0-18-6 15,7-5-1-15,-1-9 0 0,-2 1 0 16,2 3 0-16,0 9-1 0,-2 2 1 16,2 9-2-16,-2 1 1 0,-1 0-2 15,0 6-1-15,1-1-1 0,2 3 0 16,4 2 1-16,6 7 1 0,4 6 0 0,-5 3 0 15,2 1 1-15,-4 3-1 16,0-2 1-16,-4 1-2 0,0-2 2 16,-5-5-1-16,3 0 0 0,-4-4 1 15,-2-7 2-15,1 4-2 0,-2-7 2 0,0 0 1 16,0 0 0-16,1 1 2 0,-1-1-1 16,3 0 0-16,0-5-1 0,0-11-1 15,3-5 0-15,-2-4 0 0,3-2-1 16,-1 2 0-16,0-2-2 0,1 5 2 15,-1 7-2-15,1 1 1 0,-1 6-1 0,3 2-1 16,-3 2 0-16,-5 1 0 0,10 0-1 16,-2 3 1-16,3 6 0 15,5 4 0-15,-5 4 1 0,-1 4-1 16,1 1-1-16,-3 2 0 0,-1 1-1 0,1-3-2 16,-3-3-3-16,-2 0-6 0,-1-5-5 15,2 1-9-15,-2 0-6 0,0-2-18 16,2 1-26-16,-4-7-36 0,1 1-58 15,-2-5-75-15</inkml:trace>
  <inkml:trace contextRef="#ctx0" brushRef="#br0" timeOffset="98218.654">6474 11505 519 0,'0'0'17'0,"0"0"4"0,0 0 5 0,0 0 0 16,0 0-6-16,-80 13-4 15,57 2-5-15,4 2-4 0,3 1-2 16,2-1-3-16,4-4-1 0,2 1-1 16,4-7 0-16,4-2 0 0,-4 0 1 0,4-5 2 15,0 0 1-15,0 0 1 0,16 0 0 16,2-10-1-16,4-2-1 0,-3-8 0 16,1 1-1-16,-5 1 1 0,-5 5 1 15,0 2 1-15,-6 3-1 0,-1 3 0 16,0 2 1-16,-3 3-4 0,0-2-1 0,0 2-1 15,0 0-1-15,6 0 1 16,0 6 1-16,4 7 0 0,0 4 0 0,-1 1-1 16,-1 0 0-16,4-1-2 15,-2 0 0-15,4-4 0 0,1-4-8 0,5-2-11 16,6-6-19-16,4-1-23 0,2-8-15 16,0-6-17-16,1-4-2 0,-2-4 12 15,-4-1 20-15,-5-3 35 0,-3 1 27 16,-6 3 29-16,-3 4 26 0,-6 8 18 15,-4-2 5-15,0 6-5 0,0-3-22 0,-3 0-17 16,-8 8-7-16,-2 1-2 0,-3 2 1 16,-6 11 2-16,2 4-5 15,2 1-5-15,1 1-3 0,4 3-4 16,3-2-2-16,3-7-2 0,4-3 2 0,0 0-3 16,3-4 2-16,0-2-1 0,0 3 3 15,4-4 0-15,5-3 0 0,8 0 3 16,-2-10-4-16,5-5 1 0,0-1 2 15,-7-1 1-15,-2 7 2 0,-6 1 1 16,1 4 0-16,-3 2-2 0,0 0-1 0,0 0-3 16,-3 3-4-16,0-2-2 0,3 2 1 15,1 5-1-15,2 11 2 0,4 4 0 16,-3 5 0-16,-1-1-2 0,4 6 2 16,-4-1-1-16,-2 1 0 0,2 0 0 15,-3 1 1-15,-3-1-2 0,0-3 2 0,0-1 2 16,-9-2-2-16,0-4 4 15,-5-4-6-15,2-3 3 0,1-6-3 16,-4-1 2-16,5-4 1 0,-3-2-1 16,-3 0-1-16,5-3-2 0,-2-6-1 0,5 1-7 15,3-4 2-15,2-6-6 0,3 0 4 16,4-6 1-16,9 1 2 0,3 3 3 16,4 1-1-16,3 0 0 0,3 1-2 15,2 1 0-15,2-1-2 0,2 0-1 16,3-2 1-16,1 0 1 0,-1-1 1 0,-2 0 4 15,-1-1-1-15,-5 3 3 16,-4 0 0-16,-8 2 2 0,-2 3 0 16,-7 6 1-16,-5-1 1 0,-1 0 1 15,-1 2-3-15,-8-3 2 0,-1 3-2 0,-2 6 0 16,-8 1 1-16,1 0 0 0,-4 8 1 16,3 4-2-16,4 5 1 0,0 3-2 15,3 2 1-15,2 3 0 0,2 1-1 16,3-1 1-16,6 2 0 0,0-5 0 15,3 1 0-15,9-3 1 0,5-2-1 0,4-1 0 16,8-4 1-16,3-2-2 0,6-3-2 16,1-4-8-16,-1-3-14 0,-2-1-33 15,0-3-47-15,-6-5-112 0,-5-2-58 16</inkml:trace>
  <inkml:trace contextRef="#ctx0" brushRef="#br0" timeOffset="98424.737">7479 11637 771 0,'0'0'0'0,"0"0"0"0,0 0-3 16,0 0-6-16,0 0-53 0,0 0-202 15,0 0-37-15</inkml:trace>
  <inkml:trace contextRef="#ctx0" brushRef="#br0" timeOffset="98936.869">2902 11958 133 0,'0'0'68'0,"0"0"4"15,0 0-4-15,0 0-13 0,0 0-11 16,0 0-11-16,0 0-4 0,0 0-3 16,0 0-3-16,-29-28 1 0,28 28-1 15,-1 0-1-15,1 0-3 0,1 0-8 0,-2-3-4 16,2 3-4-16,-1 0-5 15,1-1-4-15,0 1-11 0,0 0-21 16,0 0-39-16,0 0-52 0,0 0-118 16</inkml:trace>
  <inkml:trace contextRef="#ctx0" brushRef="#br0" timeOffset="99145.358">3492 11888 576 0,'0'0'5'0,"0"0"6"0,0 0 8 15,0 0 4-15,0 0-8 0,0 0 1 0,0 0-17 16,0 0-5-16,0 0-15 0,0 0-36 16,0-10-58-16,7 10-139 0</inkml:trace>
  <inkml:trace contextRef="#ctx0" brushRef="#br0" timeOffset="108418.597">1713 12049 91 0,'0'0'47'0,"0"0"-5"15,-81-14-3-15,63 11-6 0,6 2-5 0,6 0-5 16,0 1-2-16,6 0-7 0,0-3-7 16,0 3-3-16,-1 0-5 0,-1 0 2 15,2 0 1-15,0 3 4 0,9 6 2 16,14 2 3-16,13 4 2 0,9-4 2 16,13-5-2-16,12-1 2 0,12-5 1 15,9 0-2-15,15-9 0 0,2-2-2 16,6-1-2-16,-4-2 1 0,0 3-7 15,-4 0 2-15,-1 3-1 0,-2 1 0 16,-6 2 2-16,-9 4-3 0,-4-1-1 0,-10 2-2 16,-11 0 0-16,-8 2-2 0,-8 0 2 15,-9 3 0-15,-6-2 3 0,-6 0-1 16,-7 0 2-16,-9-3-1 0,-3 2 2 16,-2-2-1-16,1 0-1 0,-2 0 1 15,2 1-1-15,-6-1-2 0,0 0-3 16,0 0-6-16,1 0-12 0,2 0-27 15,-2 2-46-15,5 1-63 0,0 0-70 16</inkml:trace>
  <inkml:trace contextRef="#ctx0" brushRef="#br0" timeOffset="112658.541">7587 5453 523 0,'0'0'-5'15,"0"0"-2"-15,0 0-4 0,0 0 1 16,0 0 0-16,0 0 5 0,0 0 1 0,0 0 3 15,0 0-1-15,-3 63 0 16,9-28 1-16,3 3 2 0,-2 1-1 16,-1 2 3-16,0 0-2 0,-1-1 4 15,-2-1 1-15,-3-3-1 0,0-1 2 0,0-6-2 16,3-8-1-16,-3-7 0 0,0-4 1 16,0-3-1-16,0-1-1 0,0 1 1 15,0-7-2-15,0 0-1 0,0 0-7 16,0 0-24-16,0 0-63 0,0 0-128 15</inkml:trace>
  <inkml:trace contextRef="#ctx0" brushRef="#br0" timeOffset="113091.365">7615 5388 488 0,'0'0'0'0,"0"0"-2"16,0 0-2-16,0 0 2 0,0 0 0 16,0 0 0-16,0 0 2 0,-87 55 0 15,81-38 0-15,2-4 1 0,-1 1-1 0,1-3-1 16,4 1 2-16,-3-1 0 15,3-4 2-15,-1 3 0 0,1-3 3 16,0-2-1-16,0 0 4 0,0-5 2 16,0 0 3-16,0 0 3 0,0 2 1 0,0 0 3 15,0-2-4-15,0 0-1 0,0 0-5 16,0 0-3-16,1-9-3 0,2-7-2 16,4-4 0-16,-2 7-2 0,-1-2 0 15,-1 6 0-15,4 1-1 0,-3-1 0 16,-2 6-1-16,5-2-1 0,-4 3 1 0,10 2-1 15,3 0 1-15,3 0 0 0,3 7 0 16,1 3 1-16,0 1-2 16,-2 0 1-16,0 2-3 0,-4-1-8 15,-4-2-28-15,-6-5-57 0,-3-2-162 0</inkml:trace>
  <inkml:trace contextRef="#ctx0" brushRef="#br0" timeOffset="118491.366">7593 5482 55 0,'0'0'34'0,"0"0"-5"0,0 0-4 15,0 0-6-15,0 0-5 16,0 0-7-16,0 0-4 0,0 0-2 0,0 0 0 16,0 0 1-16,-16-7 4 0,15 7 1 0,-1 7-1 15,1 6 1-15,-1 3-2 16,2 2 0-16,0 6 0 0,0 1 1 15,0-1 4-15,0 3 4 0,3 3 5 16,0 2-4-16,4 2 3 0,2 1 3 0,-2 2-4 16,2-2 2-16,0-2-6 0,-1-1-6 15,1-4 0-15,-2-2-1 0,-1-3-1 16,1-1 0-16,-4-7-1 0,0-1 2 16,-2-2 0-16,-1-2-2 0,2 0 0 15,-2 3-2-15,0-2-1 0,0-6 0 0,0 6-1 16,0-5-1-16,0 0 1 15,0 0-1-15,0-6 0 0,0 0 1 16,0 0 1-16,0 2 0 0,0-1 0 16,0 1 1-16,0-1 0 0,0 1-1 0,0 0 0 15,0-2-3-15,0 3-1 0,0-2-5 16,0 1-13-16,0-2-24 0,0 1-26 16,0-1-79-16</inkml:trace>
  <inkml:trace contextRef="#ctx0" brushRef="#br0" timeOffset="119381.061">7596 5505 57 0,'0'0'6'16,"0"0"-1"-16,0 0 1 0,0 0 0 0,0 0 2 16,0 0 1-16,0 0 0 0,0 0 2 15,0 0 2-15,0 0 1 0,-20-7 0 16,9 18 2-16,0 0 0 0,2 7 2 16,0 1 0-16,0 1-2 0,0 2 1 15,0-2-4-15,2 3 0 0,0-1-3 0,1 0 0 16,0-2 1-16,2-5-1 0,-2-2 0 15,3-4-1-15,0-4-1 16,2 0 2-16,-1-1-2 0,1 2 3 16,-2-2 3-16,3-1 2 0,0-3 1 0,-3 0-1 15,3 0 1-15,0 3-2 0,0-3-1 16,0 0-1-16,0 1-3 0,0-1-4 16,0 0-1-16,0 0-2 0,-1 0-3 15,1 0 2-15,0-4-2 0,0-3 2 16,0-5-1-16,0-5 1 0,1 4-2 0,5-7-2 15,1 2 2-15,0-1-2 16,2 0 2-16,-2-1 0 0,3 2 0 16,-4 4 0-16,0 0 1 0,0 2 0 15,-3 2 2-15,1-4-3 0,0 7 0 0,-1 2 1 16,0 2 0-16,-3 3 1 0,0-1-2 16,0 1 0-16,1-2 0 0,1 1-1 15,-2-2 0-15,1 2 0 0,1 1 1 16,-1-1 0-16,1 1 0 0,-1 0 2 15,1 0-1-15,-1 0-1 0,-1 0 1 0,6 0-1 16,-1 0 1-16,3 1 0 0,-1 4 0 16,0 1 1-16,-1 0 0 0,1 0 3 15,-1 1-1-15,1-2 0 0,-1 3 0 16,1-2 2-16,-1 0-1 0,0 1 1 16,0-2 0-16,0 1 1 0,2 0 0 15,-2 2 1-15,0-1-2 0,-2-2 0 16,2 3-1-16,0-4-3 0,-1 2 1 15,-2-2 0-15,0-2-1 0,0 0 0 16,0 1 1-16,0-1-1 0,1 1 0 0,-4-3 0 16,0 0-1-16,0 0 0 0,2 0 0 15,-1 0 0-15,1 3-1 0,-1-3-1 16,2 0-2-16,-2 1-4 0,-1-1-9 16,3 0-15-16,-3 2-33 0,3-2-51 15,-3 0-78-15</inkml:trace>
  <inkml:trace contextRef="#ctx0" brushRef="#br0" timeOffset="128742.622">5816 12032 150 0,'0'0'13'0,"0"0"1"16,0 0 4-16,0 0 2 0,0 0 4 16,0 0 2-16,0 0 1 0,0 0-5 15,0 0-6-15,-52-15-9 0,50 14-4 16,2 1-1-16,0 0 5 0,0 0 3 0,9 3 2 15,7 5-1-15,5 2-1 0,3-1 1 16,3-3-2-16,5 0-1 16,7 0 1-16,0-3 1 0,3 1 0 0,7-4 1 15,7 1 0-15,1-1 0 0,5 0-1 16,3 0 1-16,0 0-4 0,0 1 1 16,-1-1-1-16,-2 2 0 0,2 1 1 15,-2-2-2-15,0 2 2 0,-1-1 0 16,-2 0-1-16,-1-2 1 0,-6 0-2 15,-3 0-1-15,-10 0 1 0,-5 0-1 0,-13 0 0 16,-9 0 2-16,1-2-3 0,-9 2 1 16,-1-2 2-16,4 2 0 0,-7 0-2 15,0-1-3-15,0 1-3 16,2 0-5-16,-1 0-18 0,2 0-23 0,3-2-50 16,4 1-94-16,7-4-49 0</inkml:trace>
  <inkml:trace contextRef="#ctx0" brushRef="#br0" timeOffset="136911.378">7937 11154 183 0,'0'0'11'0,"0"0"-2"16,0 0-4-16,0 0 0 0,0 0-3 16,0 0 1-16,0 0-1 0,0 0-1 15,0 0 0-15,0 0 2 0,-3-14 0 16,3 13 1-16,0 1-1 0,0 0 2 16,0 0 1-16,0 0 1 0,0 0 1 15,3 7 3-15,4 9 3 0,-1 4 0 16,-1 6 6-16,-4 6 3 0,6 7 2 15,-6 12 6-15,1 8 0 0,-2 10-2 16,0 8-6-16,-3 2 0 0,-4 2-5 0,1 2-4 16,2-6 2-16,-2-5-4 0,3-1-3 15,0-7-4-15,0-1-2 0,3-6 2 16,0-6-4-16,0-7 2 0,0-8 0 16,0-6-3-16,0-11 0 0,0-6-3 15,0-3-5-15,0-5-10 0,0 2-14 16,3-1-22-16,-3-6-23 0,0 0-44 15,0 0-98-15</inkml:trace>
  <inkml:trace contextRef="#ctx0" brushRef="#br0" timeOffset="137823.913">7897 11088 196 0,'0'0'26'0,"0"0"-2"16,0 0-3-16,0 0-7 0,0 0-2 15,0 0 0-15,0 0 3 0,0 0 5 0,0 0 3 16,0 0-4-16,14-3-3 0,16 5-3 16,7-2-3-16,10 0-2 15,4-2-3-15,13-4 1 0,5-2 0 16,6-2-1-16,6 1 2 0,0 0-2 0,3-1 1 16,1 3-2-16,-2 1 1 0,2 0-3 15,-1 1 0-15,-2 1 0 0,-2 0-2 16,-4 2 0-16,-3 0 0 0,-5 0 0 15,-6 2 2-15,0-1-1 0,-5 1 0 16,-4-1 0-16,-2-2 0 0,-2-1 1 0,-3 1 1 16,-4-2 2-16,-6 2-1 0,-4-1 1 15,-3-2 0-15,-9 3 0 0,-4 0 4 16,-6 2 2-16,-6-1 5 0,2 2 1 16,-6 0 1-16,0-2-2 0,0 2-4 15,2 0-2-15,-1-1-2 0,1 1-4 0,-1 0-2 16,1 0-2-16,-1 0-1 15,1 0-2-15,2 0 2 0,3 1 1 16,0 9 0-16,2 7 3 0,-2 2 0 16,0 4-1-16,-1 6 1 0,3 4-2 0,-2 4 1 15,3 5 3-15,-3 4-4 0,-1 3 5 16,0 3-5-16,-3 1 0 0,4 4 1 16,-4 0-2-16,1 2 2 0,-2-1-2 15,1 1 2-15,0-2-2 0,-2-5 2 16,2 0 2-16,0-4-3 0,0 0 2 15,0-2-3-15,1-4-1 0,-1-2 1 0,1-3-1 16,2 3 0-16,-2-2-1 16,2-1 2-16,0 0 0 0,-3-7 1 15,-2-8-1-15,2-2 1 0,-3-7 0 0,0 0 0 16,0-2-1-16,0-5 0 0,0 1 1 16,0-7-1-16,0 4 1 0,0 1 0 15,0 2 1-15,-3 2 0 0,-7-4 0 16,-6 2-1-16,-1 0 2 0,-9-3-3 15,-2 1 0-15,-5-4 0 0,-3 2 0 0,-6-3 0 16,-10 0-3-16,-7 2 2 0,-6-2 1 16,-6 0-1-16,-7 0 2 15,-8 2-2-15,-5-2 1 0,-7 0 0 0,-5 0 0 16,-4 0 0-16,-1-2 1 0,-1 0-1 16,5-4 2-16,3 0 0 0,1 0-2 15,3-1 1-15,9 0-1 0,6 1 1 16,11 0-1-16,8-2-1 0,10 3 1 15,11-2-1-15,13 3-3 0,6-2-5 16,9 3-14-16,8 1-19 0,0 1-34 0,6 1-41 16,0-6-56-16,7-3-63 0</inkml:trace>
  <inkml:trace contextRef="#ctx0" brushRef="#br0" timeOffset="138318.493">8420 11123 259 0,'0'0'47'0,"0"0"2"16,0 0 3-16,0 0-6 0,0 0-8 15,0 0-9-15,0 0-14 0,0 0-9 0,0 0-5 16,0 0 0-16,0-42 4 0,7 60 3 16,-1 12 1-16,3 12 3 0,-5 6-2 15,1 11 2-15,-4 6-4 16,2 8-2-16,-3 3 0 0,0 1-3 0,0-1 2 16,0-3 1-16,0-5-5 0,0-7 2 15,0-7-2-15,1-3-2 0,-1-7 1 16,3-5-1-16,1-1-1 0,-2-3-3 15,-1-3-1-15,1-3-9 0,-2-9-8 16,1-1-15-16,1-6-18 0,-1-8-24 0,2 8-22 16,0-7-32-16</inkml:trace>
  <inkml:trace contextRef="#ctx0" brushRef="#br0" timeOffset="138602.516">8760 11105 522 0,'0'0'1'15,"0"0"-8"-15,0 0 0 0,0 0 1 16,0 0 7-16,0 0 7 0,0 0 4 16,0 0 6-16,7 96 1 0,-1-45 0 15,-2 7-4-15,1 10-3 0,-1 7-4 16,-1 4-6-16,2 3 1 0,-2 1 1 0,2-5-5 15,-1-6 3-15,2-6-3 0,0-10 0 16,2-5 0-16,0-7-1 16,-1-7-2-16,-1-5-8 0,0-8-5 15,-1-5-13-15,-2-5-18 0,-3-8-27 0,4 3-10 16,-1-3-32-16,0-4-90 0</inkml:trace>
  <inkml:trace contextRef="#ctx0" brushRef="#br0" timeOffset="138862.079">9067 11039 440 0,'0'0'-3'16,"0"0"3"-16,0 0 6 0,0 0 9 15,12 116-1-15,-9-61 6 0,-1 7 0 16,-2 8-3-16,0 4-1 0,0 7-4 15,0 0-1-15,-5 2-7 0,1-5 1 16,4-4 1-16,-3-5-3 0,3-5 0 0,0-6-2 16,0-7-3-16,3-7 1 0,3-6-3 15,-2-6-3-15,1-6-7 0,-2-8-10 16,-2-8-19-16,2 0-29 0,-3-4-27 16,3-2-39-16</inkml:trace>
  <inkml:trace contextRef="#ctx0" brushRef="#br0" timeOffset="139138.805">9289 11085 472 0,'0'0'1'0,"0"0"-2"0,0 0-2 16,0 0 5-16,0 0 9 0,0 0 9 0,0 0 8 15,0 0 4-15,30 88-4 0,-24-39-3 16,0 8-9-16,0 10-7 16,-2 8-3-16,1 5-4 0,-1 4 0 15,-1-2-2-15,0-5 2 0,-2-6 0 0,2-5-3 16,1-8 3-16,-1-7-5 0,2-4 0 16,-1-6-6-16,0-6-16 0,-1-4-21 15,0-11-44-15,-2-2-47 0,-1-5-106 16</inkml:trace>
  <inkml:trace contextRef="#ctx0" brushRef="#br0" timeOffset="139562.449">7975 11439 365 0,'0'0'-17'0,"0"0"3"0,0 0 10 16,0 0 10-16,0 0 4 15,0 0 7-15,115-3 0 0,-64 3 1 16,11-3-1-16,9-2-3 0,9 0-2 16,8-2 0-16,6 1 0 0,6-1-1 0,4-1 0 15,1 0 2-15,2 2-4 0,-3 1-3 16,-4 1-3-16,-4 3-2 0,-7 1-3 16,-5 0 2-16,-10 0 1 0,-2 0-1 15,-5 0 2-15,-11 0 0 0,-7 0-2 16,-7 0 0-16,-6 0-3 0,-11 0 0 15,-6 0-1-15,-5 0-5 0,-8 0-5 16,0 0-10-16,-6 0-29 0,0 0-33 0,0 0-56 16</inkml:trace>
  <inkml:trace contextRef="#ctx0" brushRef="#br0" timeOffset="139898.398">7985 11778 364 0,'0'0'-34'15,"0"0"11"-15,0 0 22 0,123-13 3 16,-51 4 3-16,9-3 3 0,9 0 1 15,5-2 2-15,6 0 3 0,2 1 3 16,6-1 3-16,5 2 3 0,1 0 2 0,1 2-3 16,-3 0-7-16,0 1-5 0,-5 3-6 15,-4 2-3-15,-8-1-1 0,-7 3-1 16,-10 2 1-16,-9 0-2 0,-9 0 1 16,-12 0-1-16,-11 0-6 0,-11 0-8 15,-11 0-17-15,-10 2-23 0,-6-2-15 0,0 0-35 16,0 1-83-16</inkml:trace>
  <inkml:trace contextRef="#ctx0" brushRef="#br0" timeOffset="140238.555">7959 11930 363 0,'0'0'-29'0,"0"0"15"0,99-23 15 16,-49 16 8-16,5 1 2 0,4 3 3 16,5 0-2-16,-1 3 1 0,4 0 1 15,1 0 3-15,4 5 2 0,0-1 0 16,5-1-2-16,3 0-2 0,2 1-3 15,3-4-2-15,1 0-2 0,-1 0-3 0,3 0-1 16,-3-2-2-16,-5-2 0 0,-2 3-3 16,-7-1 0-16,-7 2-1 0,-8 0-3 15,-10 0-3-15,-7 0-7 16,-10 3-15-16,-11 1-20 0,-7-1-25 0,-5 3-13 16,-3-2-35-16</inkml:trace>
  <inkml:trace contextRef="#ctx0" brushRef="#br0" timeOffset="140978.553">8514 12110 274 0,'0'0'45'0,"0"0"-4"0,0 0-4 0,0 0-13 16,0 0-9-16,0 0-6 0,0 0-4 15,0 0 4-15,0 0 1 0,-7-9 2 16,4 9 0-16,3 7-1 0,-3 7-3 16,2 5-2-16,-1 3 0 0,1 5 0 15,-1-1 1-15,1 1 2 0,-2-1 1 0,1 0 1 16,1-2-2-16,-1 0 0 15,2-7-3-15,0 1-1 0,0-6-2 16,0 1-2-16,0 1-2 0,0-4 1 16,0 2-1-16,0-7-3 0,3 5-1 0,-1-5-9 15,-1-1-14-15,2 5-21 0,-1-4-38 16,-1 0-66-16,1-1-70 0</inkml:trace>
  <inkml:trace contextRef="#ctx0" brushRef="#br0" timeOffset="141629.762">8038 12190 268 0,'0'0'-6'16,"0"0"3"-16,0 0 1 0,0 0 9 16,0 0 1-16,0 0 2 0,0 0 2 15,0 0 1-15,0 0 3 0,0 0 1 16,113-1 0-16,-71 1 1 0,6 2 3 15,1 1-4-15,3-2 2 0,1 0-2 16,0 1-3-16,0-1 0 0,3 1 0 16,1 0-1-16,-1-1-1 0,2-1 0 0,0 1-3 15,6-1-3-15,-1 0 3 0,2 0-2 16,2 0 1-16,1-1-2 0,0-2 0 16,1 1 0-16,-1 1-2 0,0 1-1 15,-3 0 0-15,2 0-1 0,-4 0 0 16,-2 0-1-16,0 0 1 0,-5 3 0 0,-4-1 0 15,-4 0-1-15,-5 0 0 16,1 2-1-16,-8-4 2 0,-3 2-2 16,-11-2 1-16,-1 1-1 0,-9-1 0 15,-6 0 0-15,1 2-2 0,-7-2 1 0,0 0-1 16,0 0-5-16,2 0-5 0,0 0-16 16,0 0-31-16,-1 0-41 0,-1 0-52 15,0 2-79-15</inkml:trace>
  <inkml:trace contextRef="#ctx0" brushRef="#br0" timeOffset="142198.614">8936 12169 139 0,'0'0'45'16,"0"0"-2"-16,0 0-1 0,0 0 2 0,0 0-5 15,0 0-5-15,0 0-8 0,0 0-5 16,0 0-3-16,0 0-4 0,-27-39-4 16,24 37-6-16,3 2-3 0,-1-2-1 15,-1 2 0-15,2-1-1 0,-1 1 1 16,1-2-1-16,-2 2 0 0,2 0-1 0,-1 0 0 15,1 0 7-15,-2 0 3 16,1 0 3-16,-2 2 2 0,0 9-4 0,0-3 1 16,-1 6 0-16,4 6 1 15,-3 0 2-15,3 5 1 0,-1 0 0 0,-1-1-2 16,1-1-1-16,-1 0-1 0,1-6-1 16,1 1 0-16,-2 0-2 0,1-7-1 15,1 10-3-15,-2-10 0 0,2-6-3 16,0 6 0-16,0-5-1 0,0 1 1 15,0-1 0-15,0-6-3 0,0 0-5 0,0 0-7 16,0 1-18-16,0 0-17 0,0 1-34 16,0 4-31-16,0-2-42 0</inkml:trace>
  <inkml:trace contextRef="#ctx0" brushRef="#br0" timeOffset="142475.892">9010 12300 352 0,'0'0'14'0,"0"0"14"0,0 0 10 16,0 0 5-16,0 0-6 0,0 0-8 15,0 0-8-15,0 0-4 0,0 0 0 16,10-6-3-16,-4 17-5 0,4 5-1 0,-3 2-6 15,-1 0 2-15,-3-4-3 16,1 1 0-16,-1 0-1 0,-1-4-2 16,1 4-3-16,-2-6-4 0,2 0-12 0,0 2-15 15,-2-6-21-15,2 3-28 0,-3-2-22 16,6 1-51-16</inkml:trace>
  <inkml:trace contextRef="#ctx0" brushRef="#br0" timeOffset="142841.67">9395 12207 363 0,'0'0'36'0,"0"0"7"0,0 0 3 16,0 0-2-16,0 0-5 0,0 0-11 0,0 0-10 16,0 0-10-16,0 0-2 0,-8-11-1 15,8 11 3-15,0 3 3 0,0 11 1 16,0 6-3-16,2 9-3 0,1-5-2 15,0 1-1-15,1-3 1 0,-1-5-1 16,0-1-2-16,0-4 1 0,1 0-4 0,-1 2-5 16,0-4-11-16,0 2-25 0,-2-8-38 15,2 7-75-15,0-7-104 0</inkml:trace>
  <inkml:trace contextRef="#ctx0" brushRef="#br0" timeOffset="143456.173">8151 11291 411 0,'0'0'5'0,"0"0"1"0,0 0 1 15,0 0-5-15,0 0 0 0,0 0-3 16,0 0-1-16,0 0-5 0,0 0-8 16,0 0-17-16,-11 3-21 0,11-3-35 0,0 0-36 15</inkml:trace>
  <inkml:trace contextRef="#ctx0" brushRef="#br0" timeOffset="143679.571">8540 11286 422 0,'0'0'0'15,"0"0"1"-15,0 0 0 0,0 0 2 16,0 0 0-16,0 0-3 0,0 0-1 15,0 0-13-15,0 0-19 0,-6-5-30 0,6 5-43 16,0 0-88-16</inkml:trace>
  <inkml:trace contextRef="#ctx0" brushRef="#br0" timeOffset="143914.463">8962 11282 386 0,'0'0'-10'0,"0"0"-1"0,0 0-2 0,0 0 1 16,0 0-15-16,0 0-21 15,0 0-49-15</inkml:trace>
  <inkml:trace contextRef="#ctx0" brushRef="#br0" timeOffset="144131.552">9353 11271 382 0,'0'0'-47'15,"0"0"-20"-15,0 0-3 0,0 0-20 0,0 0-18 16</inkml:trace>
  <inkml:trace contextRef="#ctx0" brushRef="#br0" timeOffset="144328.558">9606 11242 310 0,'0'0'-2'0,"0"0"-1"0,0 0-4 16,0 0-11-16,0 0-20 0,0 0-20 16,0 0-69-16</inkml:trace>
  <inkml:trace contextRef="#ctx0" brushRef="#br0" timeOffset="144563.515">8192 11711 492 0,'0'0'-17'0,"0"0"0"0,0 0 0 15,0 0 5-15,0 0-6 0,0 0-13 16,0 0-19-16,0 0-21 16,0 0-46-16</inkml:trace>
  <inkml:trace contextRef="#ctx0" brushRef="#br0" timeOffset="144783.111">8643 11624 518 0,'0'0'-18'15,"0"0"0"-15,0 0 5 0,0 0 1 0,0 0-6 16,0 0-22-16,0 0-25 0,0 0-38 16,0 0-24-16</inkml:trace>
  <inkml:trace contextRef="#ctx0" brushRef="#br0" timeOffset="144982.97">8643 11624 316 0,'87'6'34'0,"-85"-6"-8"15,0 0-6-15,-1 0-12 0,1 0-5 16,-1 0-6-16,1 0-10 0,-1 0-15 16,-1-1-16-16,6-1-18 0,4-1-24 15,4-2-37-15</inkml:trace>
  <inkml:trace contextRef="#ctx0" brushRef="#br0" timeOffset="145016.845">9104 11580 366 0,'0'0'4'0,"0"0"-2"16,0 0-2-16,0 0-5 0,0 0-12 15,0 0-17-15,0 0-31 0,0 0-54 16</inkml:trace>
  <inkml:trace contextRef="#ctx0" brushRef="#br0" timeOffset="145210.78">9493 11603 498 0,'0'0'-9'15,"0"0"-3"-15,0 0-14 0,0 0-29 16,0 0-38-16,0 0-78 0</inkml:trace>
  <inkml:trace contextRef="#ctx0" brushRef="#br0" timeOffset="145406.558">9785 11609 649 0,'0'0'-2'15,"0"0"-13"-15,0 0-23 0,0 0-25 16,0 0-39-16,0 0-56 0,0 0-74 15</inkml:trace>
  <inkml:trace contextRef="#ctx0" brushRef="#br0" timeOffset="145820.62">9584 11287 460 0,'0'0'-2'0,"0"0"4"0,0 0 8 16,0 0 7-16,0 0 1 0,0 0-4 16,0 0-3-16,0 0-6 0,0 0-4 15,5 0-2-15,-4 0 1 0,1 0-2 16,-2 0 2-16,2 2 3 0,-2-2 0 16,0 0 1-16,0 1 3 0,0-1 2 15,3 0 3-15,-3 0 5 0,0 1 4 16,0-1-1-16,0 0 0 0,0 0-5 15,0 0-6-15,3 0-5 0,-3 0-3 16,0 0-4-16,0 0-12 0,1 0-28 0,-1 0-64 16,0 0-161-16</inkml:trace>
  <inkml:trace contextRef="#ctx0" brushRef="#br0" timeOffset="146735.591">9627 11220 220 0,'0'0'19'0,"0"0"11"15,0 0 15-15,0 0 4 0,0 0-5 0,0 0-4 16,0 0-9-16,0 0-6 0,0 0-3 16,0 0-2-16,51-15-8 0,-22 3 0 15,3-2-7-15,4 2-1 0,4 0 1 16,0 2 0-16,2 0-1 0,-2 2-2 15,-4 1 0-15,0 1-1 0,-4 2 0 0,-6-1-1 16,-6 3 0-16,-11 0 0 0,-2 2 0 16,-7 0-2-16,5-1-2 0,1 1-5 15,-1 0-6-15,1 0-9 16,-6 0-14-16,0 0-29 0,0 0-35 0,1-1-68 16</inkml:trace>
  <inkml:trace contextRef="#ctx0" brushRef="#br0" timeOffset="147001.502">10064 11001 503 0,'0'0'-25'16,"0"0"3"-16,0 0 11 0,0 0 14 15,0 0 2-15,0 0 0 0,0 0 2 16,0 0 1-16,99 16 7 0,-78-6 6 15,1 4-4-15,0 0-1 0,-2 2-5 16,-3-2-3-16,-1 2-4 0,-7-3 3 16,-2 0 0-16,-4-1 3 0,-3-2-1 0,0 5 2 15,-4-2 1-15,-5 3-6 0,-1-1 2 16,0-6-11-16,1 1-16 0,5-4-26 16,-2 1-52-16,0 0-74 0,2-3-80 15</inkml:trace>
  <inkml:trace contextRef="#ctx0" brushRef="#br0" timeOffset="147500.683">10663 10878 505 0,'0'0'12'0,"0"0"-1"0,0 0-3 15,0 0-1-15,0 0 1 0,0 0-2 0,0 0 4 16,0 0-2-16,0 0 3 15,0 0 0-15,-16 0-1 0,14 17-2 16,2 6-2-16,0 2-2 0,0-3-1 16,6 3 0-16,-1-5-1 0,-2-3-1 0,1-1 0 15,-1-7 0-15,-3-5-1 0,3 7-3 16,-2-6-5-16,2-1-9 0,-2 1-15 16,-1-5-29-16,0 0-58 0,0 0-127 15</inkml:trace>
  <inkml:trace contextRef="#ctx0" brushRef="#br0" timeOffset="147723.288">10475 10800 667 0,'0'0'-18'0,"0"0"1"0,0 0 6 16,0 0 8-16,0 0 4 0,91-33 2 15,-65 30 2-15,-3 3-1 0,-5-2 0 0,-1 2-3 16,-1 0-2-16,-5 0-7 0,4 5-17 16,-4-1-24-16,-6 0-44 0,-1 3-37 15,0-2-81-15</inkml:trace>
  <inkml:trace contextRef="#ctx0" brushRef="#br0" timeOffset="147907.847">10527 11099 616 0,'0'0'-8'0,"0"0"2"15,0 0 6-15,0 0 1 0,77 8 2 16,-53-8 0-16,-2 0 0 0,-6 0-2 16,3 0-2-16,1 0-7 0,-1-2-13 15,8-2-19-15,-2 2-33 0,-4-3-33 16,1 1-56-16</inkml:trace>
  <inkml:trace contextRef="#ctx0" brushRef="#br0" timeOffset="148793.013">10985 10712 284 0,'0'0'0'0,"0"0"-3"0,0 0 1 16,0 0 3-16,0 0 6 0,0 0 7 16,0 0 6-16,-75 78 2 0,65-54 1 15,3 3-5-15,-2 1-3 16,2 2-3-16,7 0-1 0,0-3-2 0,0 0 0 16,6-2-3-16,2-3-2 0,1 0-2 15,3-2-1-15,2-4-1 0,-1-3-3 16,0 0-6-16,-1-4-12 0,-2-3-24 15,4 2-27-15,-5-3-42 0</inkml:trace>
  <inkml:trace contextRef="#ctx0" brushRef="#br0" timeOffset="149230.948">11199 10807 557 0,'0'0'-14'0,"0"0"3"16,0 0 8-16,0 0 2 0,0 0 1 0,0 0 0 15,0 0 1-15,0 0 3 0,0 0 1 16,0 0-1-16,74 84-2 0,-74-61 0 16,-1 6-2-16,-8-1-1 0,-2-2-1 15,-3-2 0-15,0-2 1 0,5-9 2 16,2-5 4-16,6-4 4 0,1-4 0 0,-2 0 1 15,2 0-4-15,-1 0-4 16,-2-1-6-16,0-4-3 0,1-7-2 0,0-6-2 16,2-4 3-16,0-5-2 15,2 0 5-15,4 1 0 0,0 0 2 0,1 5 2 16,-1 6 5-16,-3 5 1 0,0 6-2 16,-3 4 2-16,0-1-4 0,0 1-5 15,0-2-3-15,1 1-3 0,-1 1 1 16,0 0 6-16,2 0 3 0,-1 12 1 15,1 8 1-15,-1 6 0 0,3-1-2 0,1 3 1 16,-1-1-2-16,4-1-1 0,0-1 0 16,1-3 1-16,-2-2-5 15,0-7-3-15,2 0-14 0,-5-6-24 0,-1-4-21 16,3 5-26-16,-3-6-27 0</inkml:trace>
  <inkml:trace contextRef="#ctx0" brushRef="#br0" timeOffset="149442.343">11367 10951 422 0,'0'0'-2'0,"0"0"-5"0,0 0 4 15,0 0 9-15,0 0 10 0,0 0 7 16,0 0-2-16,0 0-5 0,0 0-6 16,17 48-6-16,-14-27-3 0,2-1-3 15,-1-2-6-15,-1-4-10 0,0-1-27 16,1 1-25-16,-1-5-36 0,1 0-53 15</inkml:trace>
  <inkml:trace contextRef="#ctx0" brushRef="#br0" timeOffset="149717.772">11507 10886 478 0,'0'0'-3'0,"0"0"1"16,0 0 5-16,0 0 3 0,0 0 1 0,0 0 1 15,0 0 2-15,0 0-2 0,0 0-1 16,0 0-3-16,6 57-1 0,0-54 0 16,4 2 2-16,2-2 1 15,-2-1 2-15,-1-2 5 0,2 0 8 0,-4 0 2 16,1-3 0-16,-5 0-2 0,2-3-5 16,-1 3-3-16,-1 1-4 0,0-2-1 15,-3 4-4-15,0 0-3 0,0-2-2 16,2 2-1-16,2 0 1 0,2 2 2 15,7 6 0-15,0 5 0 0,-1 2-1 0,-1-1 1 16,1 2-2-16,-5-3-3 0,3 0-3 16,-4-4-9-16,0 1-18 15,-2 0-15-15,0-5-31 0,-1-1-36 16,-3-4-58-16</inkml:trace>
  <inkml:trace contextRef="#ctx0" brushRef="#br0" timeOffset="149934.66">11710 10729 481 0,'0'0'6'0,"0"0"8"16,0 0 5-16,0 0 5 0,94 21 3 16,-74-6 2-16,-1 3-2 0,-3 6-3 15,-2 2-7-15,-4 5-4 0,-2 4-6 0,-7 1-1 16,-1 4-4-16,-7-1-5 15,-9 0-8-15,-4-1-19 0,-8-2-46 16,-4-1-101-16,-7-7-97 0</inkml:trace>
  <inkml:trace contextRef="#ctx0" brushRef="#br0" timeOffset="154392.596">669 12957 423 0,'0'0'7'16,"0"0"15"-16,0 0 13 0,0 0 8 15,88-32 2-15,-53 25-2 0,4 2-6 16,3 0-5-16,6 2-4 0,2-1-6 0,4 2-5 16,1-1-3-16,-2 1-11 0,1 2-3 15,-8 0-3-15,3 0-2 0,-10 0 4 16,-10 0-2-16,-6 0-1 0,-11 0-5 16,-6 2-8-16,0 0-14 0,-6-2-24 15,3 1-33-15,2 1-53 0,-2 1-62 0</inkml:trace>
  <inkml:trace contextRef="#ctx0" brushRef="#br0" timeOffset="155158.449">922 12952 421 0,'0'0'67'15,"0"0"0"-15,0 0-9 0,0 0-13 16,0 0-7-16,0 0-8 0,0 0-9 15,0 0-4-15,0 0-4 0,0 0-1 16,-14-36-3-16,14 34-1 0,0 1-2 0,0-1-1 16,0 2 0-16,0-2-1 0,-3 2 0 15,3 0 0-15,0 0-1 0,0 0 1 16,0 0-1-16,0 0 0 0,0 0 1 16,0 2-1-16,0 0 2 0,0-1 0 15,0 1 0-15,0-1 1 0,0 0-1 0,0 2 1 16,0-2-1-16,0 0-2 15,0 1 1-15,0-1-1 0,0 1 1 16,0 0-2-16,0-1 0 0,0 1 1 16,0-2-2-16,0 0 0 0,0 0 0 0,0 3-1 15,0-2 1-15,-4 5 0 0,1-1-1 16,0 1 0-16,0 4 0 0,3-3 0 16,-3 4 1-16,3 10 0 0,0-2 0 15,-3 9-1-15,0-1 2 0,-1 1 0 16,0 6-1-16,2 2 5 0,2 3-2 0,0 6 3 15,0 1-2-15,0 3-1 16,6 2 2-16,-5-1-3 0,5 0 0 16,1-2-2-16,-1-2 0 0,0-5 0 15,4-4 0-15,-4-1-1 0,1-8 2 0,-1-1-2 16,-2-11 1-16,0-5-1 0,-2-5-1 16,-2-2-2-16,1 2-2 0,1-3-5 15,-1 4-3-15,-1-7-13 0,0 0-19 16,-4-7-32-16,-6-9-53 0,1-10-72 15,3-6-94-15</inkml:trace>
  <inkml:trace contextRef="#ctx0" brushRef="#br0" timeOffset="155372.687">834 13063 712 0,'0'0'1'0,"0"0"8"0,0 0 8 15,0 0 3-15,0 0-3 0,0 0-3 16,88-84-7-16,-50 71-3 0,8 1-3 0,8 2 0 16,5 2-7-16,9 0-8 0,-5 3-14 15,-9 3-36-15,-2-1-54 0,-13 3-121 16,-7 0-40-16</inkml:trace>
  <inkml:trace contextRef="#ctx0" brushRef="#br0" timeOffset="155565.01">818 13462 731 0,'0'0'0'0,"0"0"10"0,0 0 11 15,0 0 3-15,103-12-1 0,-58-1-7 16,10 2-7-16,8-1-8 0,5 1-3 0,4 3-2 15,-5 1-5-15,-5 1-12 16,-10 1-43-16,-11-1-147 0,-8 3-93 16</inkml:trace>
  <inkml:trace contextRef="#ctx0" brushRef="#br0" timeOffset="156082.895">1869 12535 642 0,'0'0'8'0,"0"0"8"15,0 0 4-15,0 0 4 0,-85 72-4 16,71-39-1-16,-2 6-2 0,0 9-3 16,-3 9 1-16,3 9-4 0,-1 9 2 15,-2 5 0-15,4 5 0 0,1 5 1 16,2 2-2-16,1 5-2 0,10 1 0 0,1-1-8 15,1-3 3-15,12-5 0 0,6-11-4 16,4-10 1-16,7-11-3 16,5-8-6-16,5-11-13 0,2-12-38 15,7-9-126-15,1-17-136 0</inkml:trace>
  <inkml:trace contextRef="#ctx0" brushRef="#br0" timeOffset="158996.673">13000 5208 25 0,'0'0'16'0,"0"0"-2"0,0 0 1 16,0 0 2-16,0 0-1 0,0 0-2 15,0 0-1-15,0 0-6 0,0 0-2 16,0 0-4-16,20-42 0 0,-20 41 2 15,1 1 0-15,-1-1 5 0,0 1 4 16,2-1 4-16,-2 1 3 0,0-2 4 0,1 2 8 16,-1-2 5-16,0 2-3 0,0-2-5 15,2 2-10-15,-2-1-9 0,0 1-1 16,0 0-1-16,0-2-1 0,0 2 1 16,0 0-1-16,0 0 2 0,0-1 3 15,1 1-1-15,-1 0 0 0,0 0-1 0,0 0 1 16,0-2 1-16,0 2 1 15,0 0 3-15,0 0 0 0,0 0 1 16,0-1-1-16,0 1-2 0,2 0-5 16,-2-1-2-16,0 1-3 0,0 0-1 0,0-2-1 15,0 2-1-15,0-1-3 0,1 1-5 16,-1 0-4-16,2 0-14 0,4 0-29 16,5 0-52-16,6 5-124 0</inkml:trace>
  <inkml:trace contextRef="#ctx0" brushRef="#br0" timeOffset="160662.422">8099 10486 209 0,'0'0'52'15,"0"0"9"-15,-20-81 1 0,14 60 1 16,0 1-4-16,0 6-4 0,-1 3-12 16,3 1-7-16,3 6-9 0,-4-4-9 15,2 5-4-15,0-1-4 0,2 2-5 16,1 2-3-16,-2-1-2 0,2 1-2 0,-4 0-1 15,0 3 1-15,-5 9-1 0,2 8 3 16,1 5 2-16,2 7 1 16,-1 6 0-16,2 6 0 0,1 8 6 15,2 4-4-15,0 5 3 0,0 3-2 0,2 7-2 16,1 2 1-16,2-2-2 0,-4 0 2 16,5-4-3-16,-3-5-1 0,-2-4 4 15,2-6-6-15,-1-7 3 0,-1-7-9 16,1-6-11-16,-1-13-20 0,2-6-43 15,-2-8-107-15,-1-5-99 0</inkml:trace>
  <inkml:trace contextRef="#ctx0" brushRef="#br0" timeOffset="161075.375">8069 10194 559 0,'0'0'19'0,"0"0"-1"16,0 0 1-16,0 0 3 0,0 0-3 15,-90 93 1-15,67-55-6 0,1-1 1 16,-1 1-1-16,0-5 0 0,3-2-2 15,2-5 0-15,4-9 2 0,7-3-3 16,2-6 5-16,2-4-2 0,2 0 1 16,1-4-1-16,0 0-7 0,0-14-2 0,0-6-7 15,0-9 1-15,7-5 0 0,2 1 0 16,4-2 3-16,0 0-3 0,3 3 1 16,-2 3-1-16,2 5 0 0,-3 7 0 15,0 7 0-15,-6 5-2 0,2 5-1 16,5 0 1-16,0 7 1 0,3 8-1 0,-1 5-1 15,1 3-1-15,1 5-7 16,-1 1-3-16,2 1-14 0,1 2-18 16,3 0-29-16,0-1-61 0,2-2-142 15</inkml:trace>
  <inkml:trace contextRef="#ctx0" brushRef="#br0" timeOffset="162091.597">8252 12492 229 0,'0'0'52'0,"0"0"12"0,-92-27 4 0,72 21-13 16,9 1-10-16,7 2-15 0,0 2-12 16,4 1-11-16,-2-1-5 0,2-2-3 15,12 1 3-15,12-3 0 0,11 2-1 16,12 2-1-16,6 1 0 0,12 0-1 15,9 0 0-15,1 2 0 0,9 0 1 0,4 2 0 16,3-4 1-16,3 0 0 16,3 0 0-16,3 0 0 0,3 0 0 0,2-6 0 15,4 0 0-15,3-3 4 0,4 1 3 16,2-3 3-16,0 2 3 0,0 0-3 16,-5-1-3-16,-2 4-2 0,-11 2-2 15,-7-1 1-15,-12 4-1 0,-6-1 2 16,-10 2 0-16,-9 0 0 0,-6 0 1 15,-6 0-2-15,-9 0-2 0,-9 0-1 16,-13 0 0-16,-4 2 1 0,-9-2 4 0,0 0 0 16,0 0-2-16,0 0-2 0,-2-8-3 15,-11-4 1-15,-4-1-1 0,-8-1 2 16,1 0 0-16,-2 1 3 0,0-1-1 16,4 0 1-16,2 0 1 0,0-1 1 15,2 0 0-15,2 0 1 0,2-1 2 0,4 6 3 16,1-2 3-16,3 6-2 15,3 1 0-15,2 2-5 0,1 3-2 16,-2-2-4-16,2 2-3 0,0-1 0 16,0-2 0-16,12 2 0 0,8 1 1 0,8 0-1 15,2 2 0-15,0 9 0 0,2 1 0 16,-3 3 0-16,1 2 0 0,-5 1-1 16,-3 1 2-16,-2 2-2 0,-7-2 1 15,-4-3 0-15,-4 0 1 0,-5 1-1 16,0 1 1-16,-9 4-1 0,-5-4 0 15,-6-3 0-15,0 1-1 0,-6-5 0 16,0 2-1-16,-2-3-5 0,1-1-6 16,1-1-9-16,11-2-11 0,-2-2-25 15,8 0-32-15,5-3-62 0,0 1-112 0</inkml:trace>
  <inkml:trace contextRef="#ctx0" brushRef="#br0" timeOffset="162471.63">10993 12133 640 0,'0'0'2'0,"0"0"9"15,0 0 5-15,0 0 3 0,78 22 4 16,-65-4-5-16,-3 5-2 0,-3 3-6 16,0 2-3-16,-5 3-4 0,-2 1 0 15,0 1-3-15,-9-2 2 0,-2-1-3 16,-3-7 1-16,-3-2 0 0,4-7 0 15,6-7 3-15,4-3 1 0,3-4 0 16,-3 0-2-16,2-14-1 0,-1-7 0 0,2-9-1 16,8-6 1-16,7-2 1 0,3-2-3 15,2 0 4-15,2 1-3 0,-1 2 3 16,-2 6-1-16,-3 7 2 16,-4 9 0-16,-8 5-2 0,-1 8 0 0,-3 2-1 15,0-1-1-15,4 1 1 0,2 12 2 16,1 9 0-16,2 8 1 0,-2 5-2 15,3 0 0-15,2 1-2 0,2-1 1 16,2-4-2-16,3-6 0 0,3-7-1 16,2-8-2-16,5-9-7 0,0-2-11 0,3-20-25 15,0-9-55-15,-3-9-163 0,-5-3-35 16</inkml:trace>
  <inkml:trace contextRef="#ctx0" brushRef="#br0" timeOffset="163150.341">8489 10094 493 0,'0'0'68'0,"0"0"-17"0,0 0-14 16,0 0-13-16,0 0-9 0,0 0-6 15,0 0 0-15,0 0 1 0,0 0 0 0,0 0-3 16,-14 7 0-16,14 11-2 15,9 5 1-15,4-6-1 0,0-3 0 16,0-6-1-16,1-4 2 0,2-3-2 16,3-1-2-16,7-4 2 0,-3-7-1 0,-1-2 0 15,-6-3 3-15,-2-2-1 0,-2 1-2 16,-2-4 1-16,1 2-3 0,-3 5 0 16,-1 0-1-16,-3 4 2 0,-2 7-1 15,1-1-1-15,-3 4 1 0,0-3-4 16,0 3 0-16,2 0-1 0,-2 0 0 0,2 3 3 15,-1 10 1-15,1 11 2 16,-1 8 0-16,-1 4-1 0,0 2 3 16,-3 2-4-16,-4 0 2 0,-3-3 0 15,4-2 1-15,-3-6 5 0,1-8 3 0,2-6 2 16,3-6 1-16,0-4-4 0,2-1-1 16,-4-1-5-16,1-1-3 0,1 0-4 15,-10-2-13-15,0-2-32 0,-10-10-116 16,-1-7-151-16,2-5-15 0</inkml:trace>
  <inkml:trace contextRef="#ctx0" brushRef="#br0" timeOffset="167110.693">1907 13137 562 0,'0'0'36'16,"0"0"6"-16,0 0 3 0,0 0-4 15,0 0-16-15,0 0-8 0,0 0-7 16,0 0-3-16,0 0 0 0,-23-24-1 0,20 44 1 16,0 9 1-16,3 4 1 0,-3 5-5 15,2 1 3-15,1 3-3 0,0-3-2 16,0-3 2-16,0-2-1 0,4-6-2 16,2-3-4-16,7-6 5 0,-6-6-6 15,3-4 2-15,-1-4 3 0,4-5-3 0,3 0 5 16,4-5 0-16,6-11 1 15,-6-4-2-15,2-6 1 0,-2-5 1 16,-2-2 0-16,-4-2 0 0,-4-2 1 16,-1 0 0-16,-5-1-4 0,-1 1 5 0,0 5-5 15,1 0 6-15,-2 12 0 0,-1 9-1 16,1 6 2-16,-2 5-4 0,0-2-2 16,0 2-2-16,1-1-2 0,-1 0 1 15,2 1 1-15,1 0 1 0,2 11 0 16,1 11 1-16,1 8 3 0,-1 5-4 0,-3 3 3 15,0 2-5-15,-3 0 0 16,0 2 1-16,0-2-2 0,0 2 3 16,0-3-5-16,0-1-3 0,0-1-6 15,0-6-6-15,3-1-11 0,2-5-10 0,1-6-28 16,6-2-36-16,1-6-69 0,3-5-115 16</inkml:trace>
  <inkml:trace contextRef="#ctx0" brushRef="#br0" timeOffset="167332.117">2459 13444 709 0,'0'0'8'0,"0"0"12"15,0 0 6-15,0 0 1 0,0 0-5 16,22 93-9-16,-21-62-1 0,-1 2-7 16,2 1 1-16,-1 0-4 0,1-4-1 15,1-1-2-15,0-9-2 0,1-2-7 16,-1-8-7-16,1 0-16 0,1 0-16 15,-1-7-35-15,-1 2-47 0,-2-7-105 16,5-14-33-16</inkml:trace>
  <inkml:trace contextRef="#ctx0" brushRef="#br0" timeOffset="167618.422">2632 13157 697 0,'0'0'25'0,"0"0"3"0,0 0-4 16,0 0-3-16,0 0-8 0,0 0-3 15,0 0-1-15,0 0-1 0,0 0 1 16,0 0 5-16,43 48-9 0,-36-17 5 16,2 1-7-16,4 3-2 0,-3-1 2 0,3 0-3 15,-3-4 4-15,2-1-2 0,-1-6 1 16,-2-8 2-16,0-2 0 0,-5-8 1 16,-1-3 2-16,2 1 1 0,0-3 2 15,2-6 0-15,6-8-1 0,6-8-3 16,-2-4-3-16,-1-4 0 0,1-4-2 0,-2 1 2 15,5-4-3-15,-2 1-4 0,-1 1 3 16,-1 2-5-16,1 2 4 16,-5 4 0-16,-4 8-1 0,0 5 0 15,-7 5-6-15,2 4-3 0,0 0-6 0,-3 5-7 16,0-2-10-16,0 2-18 0,0-1-38 16,0 1-69-16,3 0-142 0</inkml:trace>
  <inkml:trace contextRef="#ctx0" brushRef="#br0" timeOffset="167878.383">3025 12740 681 0,'0'0'14'16,"0"0"8"-16,0 0 6 0,0 0 0 15,0 0-4-15,0 0-1 0,78 17-5 16,-48 10-1-16,-1 7-5 0,0 10-1 15,1 10-6-15,-3 6 1 0,-3 7-2 16,-2 6 0-16,-9 5 2 0,-2 4-4 0,-6 1 2 16,-5 2-3-16,0-3-1 0,-8-4 1 15,-6-7 0-15,-2-9 1 0,-1-8 2 16,-3-8-5-16,1-8-5 0,-3-9-13 16,2-8-19-16,5-7-36 0,2-10-104 15,5-4-131-15</inkml:trace>
  <inkml:trace contextRef="#ctx0" brushRef="#br0" timeOffset="168138.608">3934 13237 838 0,'0'0'-4'0,"0"0"12"16,0 0 8-16,0 0-1 0,0 0-4 16,0 0-4-16,0 0-3 15,0 0-2-15,94 0-1 0,-62 0-1 0,-3 2-3 16,3-2-4-16,-5 0-7 0,-8 2-11 16,0 0-16-16,-7-1-29 0,-8-1-58 15,7 5-82-15,-6-3-84 0</inkml:trace>
  <inkml:trace contextRef="#ctx0" brushRef="#br0" timeOffset="168367.322">3926 13520 770 0,'0'0'16'0,"0"0"12"16,0 0 4-16,0 0 0 0,0 0-10 15,91 26-6-15,-61-26-4 0,6-3-3 16,2-3-3-16,-2 3-2 0,2-1-3 15,-6 0-1-15,-9 3-1 0,-10-1-1 16,-6 2-6-16,-7 0-7 0,0 0-9 0,0 0-22 16,1 0-55-16,-1 0-204 0,0-1-25 15</inkml:trace>
  <inkml:trace contextRef="#ctx0" brushRef="#br0" timeOffset="172698.414">5428 13005 264 0,'0'0'56'0,"0"0"-3"16,0 0-6-16,0 0-10 0,0 0-3 16,0 0-1-16,-89-55-4 0,57 55-2 0,-3 5-7 15,5 6 0-15,-2 2-4 0,0 6-3 16,3 4-4-16,2 2 0 0,1 6-6 16,5 4 1-16,1 3 3 0,4 9-4 15,2 3 6-15,2 2-5 0,5 8 1 16,1 4 4-16,5 6-2 0,1 1 1 0,0 5-2 15,3 1 1-15,5 2 3 16,2 4-4-16,2-2 0 0,-2 3-3 0,2 1-3 16,-2 0 3-16,-2-1-3 15,0-5 2-15,-4-4 2 0,2-4-3 0,-3-5 2 16,0-6-4-16,-3-5-2 0,0-6 3 16,0-9 0-16,-3-4 2 0,-3-6 0 15,-1-6 1-15,-4-5 0 0,-1-3-1 16,-6-5 2-16,-1-6-3 0,-4-3-4 15,-4-2-3-15,-2-9-7 0,1-7-12 0,-2-8-16 16,2-1-19-16,1-7-25 0,8-1-40 16,5-6-70-16,5-1-42 15</inkml:trace>
  <inkml:trace contextRef="#ctx0" brushRef="#br0" timeOffset="173133.772">6056 13036 563 0,'0'0'27'0,"0"0"-1"0,0 0-2 16,0 0-1-16,0 0-6 0,-90-31-3 15,61 37-5-15,0 9-2 16,2 5-3-16,-1 6-2 0,1 5 1 16,1 6 1-16,4 5 4 0,3 6-3 0,1 4 1 15,3 3-2-15,1 6-3 0,5 3 3 16,2 0-3-16,4 1 2 0,3-2-3 16,0-1 2-16,7-3 3 0,5-1-3 15,2-4 2-15,5 2-3 0,-3-5 0 16,1 0 2-16,-1 1 0 0,3 0 1 0,-6 0 0 15,0 1 4-15,-6 1-6 0,-1-4 2 16,-5 0-3-16,-1-1 3 0,-7-2 4 16,-2-2-3-16,-8-1 4 15,-3-6-6-15,-2-3 0 0,-4-6 1 0,-3-5-2 16,3-6 1-16,-3-5-2 0,0-5-3 16,-1-4-11-16,1-3-23 0,5-1-71 15,0-1-176-15,1-11-32 0</inkml:trace>
  <inkml:trace contextRef="#ctx0" brushRef="#br0" timeOffset="173661.335">4292 15543 513 0,'0'0'-9'0,"0"0"6"0,0 0 12 16,0 0 9-16,0 0-4 0,0 0-2 15,101-63-5-15,-61 50-7 0,5 1-3 16,6 2-14-16,2 0-32 0,-2 3-56 15,4 1-86-15</inkml:trace>
  <inkml:trace contextRef="#ctx0" brushRef="#br0" timeOffset="174054.523">4986 15361 547 0,'0'0'-3'0,"0"0"7"15,0 0 12-15,0 0 7 0,0 0 1 16,-90 52-3-16,81-36-10 0,1 4-6 0,2 0-4 16,3-5 2-16,3 3-2 0,0 1 1 15,0-3-1-15,7 4 0 0,-1-7 0 16,3-1 1-16,-2-7-1 0,5-2 4 16,8-3 2-16,0 0 3 0,7-11 4 15,-2-10 2-15,3-2 1 0,-2-3-5 16,1 0-1-16,-1-2-5 0,0 2-4 15,-4 4 1-15,1 1 0 0,-3 7-2 16,-7 3 2-16,0 4-2 0,-3 3-1 16,-5 3 1-16,2 1 0 0,3 0-1 0,-1 3 3 15,-2 6-1-15,1 0 2 0,-8 4 2 16,0 6-1-16,-5 1 1 0,-7 5-2 16,-5-6 2-16,-2-2 0 0,-4-5-1 15,3-6 0-15,-2-5 1 0,0-1-2 16,1-7-2-16,2-7-4 0,0-7-8 0,6-2-13 15,3-3-21-15,7-1-76 16,3-3-175-16,11-4-13 0</inkml:trace>
  <inkml:trace contextRef="#ctx0" brushRef="#br0" timeOffset="174814.955">5431 12456 469 0,'0'0'19'0,"0"0"0"0,0 0 5 16,0 0 1-16,0 0-6 0,-101-2-3 0,78 16-10 15,2 4-3-15,1 3 3 0,0 3-6 16,1 4 6-16,3-1-6 0,3 0 0 16,3-10 0-16,3 0-1 15,7-6 1-15,-3-7-1 0,3 5 3 0,0-5 2 16,0-1 2-16,10 0 3 0,3-3-2 16,9-6 0-16,4-8-3 0,3-4 0 15,0-2 1-15,0-3-2 0,-2 1 2 16,1-2-6-16,-4 1 3 0,2 6-3 15,-4 0 2-15,1 3-1 0,-1 6 1 0,-8 1-2 16,5 5 1-16,-3 2 0 0,4 0-1 16,3 6 1-16,-7 7 0 15,-3 2 5-15,-4 3-3 0,-5-3 5 16,-4 2-6-16,0 1 4 0,-4-1 2 0,-9 3 3 16,-6-7 8-16,2-2 0 0,1-5 0 15,-3-5-2-15,-3-1-2 0,-1-7-3 16,-4-7-4-16,2-3-2 0,5-2-2 15,1-4-8-15,9 2 0 0,0 4-13 16,7 6-8-16,0-1-40 0,3 6-66 0,0-6-156 16</inkml:trace>
  <inkml:trace contextRef="#ctx0" brushRef="#br0" timeOffset="177850.791">8118 11158 192 0,'0'0'2'0,"0"0"-1"0,0 0 2 16,0 0 1-16,0 0 5 0,0 0 2 15,0 0 6-15,0 0 2 0,0 0-3 16,11-6 1-16,11 6-6 0,11 0 1 15,2-2-2-15,7 2-1 0,6-1-1 16,1-1-1-16,9 0-2 0,3-1 1 16,4 0 0-16,2-3 0 0,3 0 1 0,1 1-1 15,4-3 1-15,0-1 0 0,1 1-1 16,0 1-2-16,-1-1 1 0,0 4-2 16,-4-1 1-16,-7 4-2 0,0 0-1 15,-11 1 1-15,0 0 0 0,-9 0 0 16,-1 0-2-16,-5 2 1 0,-5 3-1 0,-1-1 1 15,-3-1 0-15,-3 0 0 0,-3 0 0 16,-6-1 1-16,2-1 0 16,-3 0 0-16,-2 1 0 0,4 0 1 15,-4-2-1-15,-2 0 0 0,0 1-1 0,-7-1 2 16,7 0 2-16,-6 0 0 0,-2 0 1 16,2 0 1-16,-6 0-1 0,4 0 1 15,0 0-1-15,1-1 3 0,-1-1-1 16,-4 2-2-16,0-2 1 0,0 2-3 15,2 0-1-15,-1-1 1 0,-1 1-3 0,3 0 0 16,-3-1 0-16,3 1 0 0,-2 0 0 16,1 0 2-16,-2-2 0 15,1 2 1-15,-1 0-1 0,2 0-1 16,-2 0 0-16,2 0-1 0,-2-1 1 0,0 1-2 16,2 0 1-16,-2 0 0 0,0 0 1 15,1 0 1-15,-1 0 0 0,0 0-1 16,2-2 1-16,-2 2-1 0,0 0 0 15,0 0-1-15,0-1 0 0,0 1 0 16,1 0-1-16,-1 0 0 0,0 0-1 0,0 0-2 16,0 0-1-16,0 0-1 0,0 0 0 15,0 0 1-15,0 0 0 0,2 0 2 16,-2 0 1-16,1 0 0 0,-1 0 0 16,0 3 1-16,3 1-1 0,1 5 1 15,-1-2 0-15,0 3-1 0,2 3-1 16,-1 1 2-16,0 6 4 0,2-2-4 15,-2 2 2-15,-1 0-3 0,0 1 0 16,0 2 0-16,-1 2 0 0,-2-2 1 16,1 3-2-16,-1 2 2 0,0-3 0 0,0 1 0 15,0 0 0-15,0-1 0 0,0 2 0 16,0-3-1-16,0 2 0 0,0-1 0 16,3-2 0-16,-3 1 1 0,0 3 0 15,4 0 2-15,-4-2-1 0,0 3 0 16,1-4-1-16,-1 1 0 0,0 0 4 0,0 1-3 15,0 0 2-15,-5-2-3 16,2 2-1-16,2-1 0 0,-2-2 1 16,1 0 0-16,1 1 0 0,-1-7 1 15,2 3-2-15,-1-2 2 0,1-4-1 0,0 7 0 16,0-3 0-16,0-5 0 0,0 6 1 16,0-1-1-16,0-5 1 0,0 6-1 15,0-2 0-15,0-1 1 0,0 4-1 16,0-5 1-16,-2 2 1 0,1-5-2 15,-2 5 1-15,0-5 1 0,0-1-2 0,3 1 3 16,-3-1-3-16,-1-1 1 0,3-5 0 16,-1 5-1-16,1-7 2 0,-1 1-1 15,1 6 0-15,-1-5 0 16,1-1-1-16,-1 7 1 0,1-5-1 0,-2-2 2 16,3 7-2-16,0-5 2 0,-3-1-1 15,3 1 0-15,0-6-1 0,0 0 1 16,0 0-1-16,0 1 1 0,0 1 3 15,0-1-1-15,0 1 1 0,0-1 3 16,0 1 3-16,0 0-1 0,0-1-1 0,0 0-1 16,0 1-5-16,0-1-3 0,0 1-6 15,0 5-11-15,0-3-52 0,0 2-189 16,3-6-5-16</inkml:trace>
  <inkml:trace contextRef="#ctx0" brushRef="#br0" timeOffset="179532.21">6309 13669 682 0,'0'0'24'15,"0"0"0"-15,0 0-1 0,0 0 0 16,0 0-5-16,0 0-5 0,0 0-4 16,0 0 0-16,0 0-4 0,-75 49 1 0,66-9-5 15,3 3 1-15,3-1 3 0,0 0-6 16,3-4 4-16,0-1-4 0,0-3-1 16,3-6-1-16,-1-7-4 0,-1-11-6 15,2 0-10-15,-3-4-9 0,3-2-20 16,0 3-51-16,-3-8-115 0,-6-12-70 0</inkml:trace>
  <inkml:trace contextRef="#ctx0" brushRef="#br0" timeOffset="179759.576">6017 13662 686 0,'0'0'7'0,"0"0"1"0,0 0 4 15,0 0 1-15,0 0-3 0,0 0-1 16,0 0-3-16,0 0-2 0,91-68-2 15,-48 60-2-15,2 3 2 0,7 1-2 0,0 4-2 16,-4 0-3-16,-2 2-11 0,-5 7-18 16,-11 3-41-16,-1 3-62 0,-13 4-140 15</inkml:trace>
  <inkml:trace contextRef="#ctx0" brushRef="#br0" timeOffset="179962.946">6057 14145 552 0,'0'0'-4'0,"0"0"11"0,0 0 7 16,78-2 3-16,-40-7-2 0,7-6-1 15,5 1-6-15,1-2-7 0,8-1-6 16,2-2-14-16,-2-3-24 0,2 2-30 16,-5-5-44-16,-6 1-56 0</inkml:trace>
  <inkml:trace contextRef="#ctx0" brushRef="#br0" timeOffset="180160.229">6796 13567 559 0,'0'0'39'0,"0"0"-2"15,0 0-9-15,0 0-10 0,0 0-6 16,-76 15-3-16,61 3 0 0,2 7-1 16,3 2-1-16,0 2-4 0,1 3 0 15,2-1-2-15,4 4 0 0,3-1 5 16,0 1-6-16,3 2 3 0,7-4-5 0,0-1-4 15,0-3-2-15,3-3-15 0,-3-2-18 16,-1-8-37-16,1-1-52 16,-1-8-105-16</inkml:trace>
  <inkml:trace contextRef="#ctx0" brushRef="#br0" timeOffset="180442.664">6958 13737 548 0,'0'0'9'15,"0"0"7"-15,0 0 10 0,0 0 2 0,0 0-6 16,94-20-5-16,-77 33-9 0,-5 1-3 16,1 6-2-16,-3 2-1 0,-7 3 2 15,0 4-3-15,-3 2 0 16,-6 0-3-16,-8 1-1 0,-1-1-2 0,-5-2 0 16,5-5 0-16,3-9 4 0,4-5 6 15,5-6 6-15,3-4 1 0,0-2-1 16,0-10-5-16,3-9-2 0,6-6-3 15,5-4 1-15,1 0-1 0,2-2-3 16,-1 1 4-16,0 2-4 0,-3 1 5 0,-4 5 1 16,1 7 3-16,-6 8 4 0,-2 4 3 15,-2 5-3-15,0-1-3 0,0 1-5 16,0-2-4-16,0 2 0 0,0 0 1 16,0 9-1-16,-3 7 4 0,-2 8-2 15,2 2 0-15,3 3 6 0,0 2-8 16,0 4 4-16,3-1-5 0,5 0-3 15,-1-1-2-15,4-1-5 0,-2-3-7 16,3 1-18-16,-1-4-20 0,1-8-28 16,1-3-44-16,-2-6-91 0</inkml:trace>
  <inkml:trace contextRef="#ctx0" brushRef="#br0" timeOffset="181150.8">7415 13772 467 0,'0'0'13'0,"0"0"16"16,0 0 6-16,0 0 3 0,0 0-10 15,0 0-10-15,0 0-3 0,0 0-5 0,-29 78 4 16,38-59-5-16,1-2 0 0,4-2-3 16,1-3-1-16,-4-4 0 0,1-2-2 15,-2-3 1-15,3-3 0 16,2 0 0-16,-4 0 1 0,2-8 0 0,-4-1 0 16,-1-3-1-16,1 0-3 0,-4-2 3 15,-4 4-2-15,2-1 4 0,-3 0 0 16,0 5 1-16,0-5-1 0,0 6-1 15,0-2 0-15,0 4-2 0,0-4 1 16,0 2-1-16,0 1 2 0,0-1-2 0,0 5 0 16,0-1 1-16,0 1 0 0,0-3 0 15,0 3 0-15,0-2 0 0,0 2-1 16,0-2 1-16,0 2-2 0,0-1-1 16,0 1 0-16,0-2 1 0,0 2-1 15,0 0 1-15,0 0 0 0,0-3-2 0,0 3 1 16,0 0 1-16,0-1 1 15,0 1-1-15,0 0 0 0,0-2 0 16,0 2-1-16,0 0 1 0,0-1-1 16,0 1 0-16,0 0-2 0,0 0 2 0,0 0-1 15,0-1 1-15,0 1 0 0,0 0 0 16,0 0-1-16,0 0 0 0,0 0 2 16,0 0-2-16,0 0-2 0,0 0 2 15,0 0 2-15,0 0-2 0,0 0 1 16,0-2 0-16,0 2-1 0,0 0 0 0,0 0 1 15,0 0 0-15,0 0-1 16,0-1 1-16,0 1-1 0,0 0 1 16,0 0 0-16,0-2-1 0,0 2 0 15,0 0-1-15,0-2 1 0,0 2 0 0,0 0-1 16,0-1-1-16,0 1 0 0,0 0 1 16,0 0-6-16,0 0-6 0,0 0-12 15,3 0-16-15,-3 0-29 0,0 1-51 16,-7 8-118-16,-4 8-50 0</inkml:trace>
  <inkml:trace contextRef="#ctx0" brushRef="#br0" timeOffset="181401.049">7415 14134 529 0,'0'0'46'0,"0"0"10"0,0 0 1 16,0 0-9-16,0 0-18 0,0 0-7 15,-13 100-9-15,12-76-4 0,1 0-3 16,-2 2-2-16,2-8-2 0,0 1-2 16,-1-5-3-16,1 0 0 0,0-2-10 15,0-6-11-15,0 1-26 0,0-7-45 16,-2 0-86-16,2 0-116 0</inkml:trace>
  <inkml:trace contextRef="#ctx0" brushRef="#br0" timeOffset="181680.346">7502 13732 635 0,'0'0'23'0,"0"0"5"16,0 0 1-16,0 0-2 0,0 0-4 15,0 0-5-15,0 0-3 0,0 0-3 0,0 0-2 16,0 0-1-16,74 59-3 0,-53-27 1 16,-3 2 2-16,-4 4-6 0,1 0 4 15,-8 0-5-15,1 0-3 0,-5-2 1 16,-3-2-1-16,0-4-4 0,-4-2-7 15,-6-4-11-15,0-5-22 0,-2-4-41 0,4-5-104 16,3-3-111-16</inkml:trace>
  <inkml:trace contextRef="#ctx0" brushRef="#br0" timeOffset="181973.268">7778 13517 702 0,'0'0'-1'0,"0"0"2"0,0 0 8 15,0 0 6-15,0 0 3 0,0 0 2 0,0 0-3 16,71 81-4-16,-48-42-4 15,-1 8 1-15,-2 3-4 0,-3 5 0 16,-5 1 3-16,-5 3-7 0,-5 0 3 16,-2 0-5-16,-6-1-4 0,-9-4-1 0,-2-6-17 15,0-6-36-15,-4-5-162 0,1-7-94 16</inkml:trace>
  <inkml:trace contextRef="#ctx0" brushRef="#br0" timeOffset="183598.357">6504 15317 476 0,'0'0'39'0,"0"0"10"0,0 0 8 16,0 0-11-16,0 0-14 0,0 0-11 16,0 0-10-16,0 0-3 0,0 0 0 15,0 0 0-15,58-50 1 0,-35 32 1 0,0 1-3 16,-1 0 2-16,-8 7-6 15,-2-1 4-15,-6 5-2 0,-3 3 4 16,1 1-2-16,-4 2-2 0,0-6-1 16,0 4-1-16,-13-5 0 0,-2 3 0 0,-6 4-2 15,-7 2 0-15,-1 8 4 0,-1 7-6 16,4 5 7-16,-1 0-6 0,3 5 2 16,1 2 1-16,3 3-1 0,8 1 1 15,2 0-2-15,6 2 1 0,4-3-1 16,0-1 2-16,13-5-2 0,3-4 2 0,4-4 0 15,3-3-1-15,6-5 0 16,1-4 1-16,4-3-3 0,-1-3-1 16,2 0-2-16,-2-3-6 0,0-3-11 15,-4-4-15-15,-1-3-27 0,-4-3-40 0,1-2-70 16,-3 0-120-16</inkml:trace>
  <inkml:trace contextRef="#ctx0" brushRef="#br0" timeOffset="184196.46">6458 14948 533 0,'0'0'35'16,"0"0"9"-16,0 0 2 0,0 0-11 15,0 0-15-15,0 0-12 0,0 0-5 16,0 0-1-16,0 0-2 0,19-7 0 15,17 3 0-15,4 1-3 0,2 3-4 0,1-3-20 16,1 3-31-16,-5 0-61 0,-1 0-104 16,-5 3-44-16</inkml:trace>
  <inkml:trace contextRef="#ctx0" brushRef="#br0" timeOffset="184478.683">6977 14783 687 0,'0'0'11'0,"0"0"8"0,0 0 3 0,0 0-1 16,0 0-7-16,0 0-8 0,0 0-3 15,0 0-2-15,0 0 4 0,-4 15 0 16,2 12 3-16,2 1 0 0,0 4 1 16,2 1-2-16,3 0 1 0,-2 1-2 15,3-1 0-15,-3-1 0 0,0-2 0 16,0-2-1-16,0-10-1 0,-3-7-3 15,0 2 1-15,0-7-1 0,0 0 1 16,0 5 4-16,0-7-5 0,-9 2 6 16,-4 2-10-16,-7-8-3 0,-8 0-7 0,-2-5-15 15,-2-9-9-15,2-6-35 0,2-3-44 16,2-6-98-16,7-5-77 0</inkml:trace>
  <inkml:trace contextRef="#ctx0" brushRef="#br0" timeOffset="184699.881">6829 14596 604 0,'0'0'24'0,"0"0"0"16,0 0-1-16,0 0-7 0,0 0-12 0,0 0-2 15,79-35-5-15,-68 35-4 0,-1 0-8 16,5 3-26-16,-5 2-42 0,0 5-55 16,-1-3-128-16</inkml:trace>
  <inkml:trace contextRef="#ctx0" brushRef="#br0" timeOffset="186262.728">7289 14718 346 0,'0'0'11'0,"0"0"4"0,0 0 4 16,0 0 0-16,0 0-7 0,0 0-5 15,0 0-6-15,0 0 0 0,0 0 1 16,0 0 4-16,3-16 3 0,-3 15 0 0,0 1 2 15,3-2 0-15,-3 2 1 0,0-1 3 16,0 1 1-16,3-2 1 16,-3 2 2-16,1-1 0 0,-1 1-2 15,0-2-3-15,2 2-3 0,-2-1-1 0,1 1-1 16,-1 0-2-16,2-2-1 0,-2 2-1 16,1 0 2-16,-1-1-2 0,0 1-1 15,2 0 0-15,-2-2-1 0,0 2-1 16,1 0 0-16,-1 0-1 0,0 0-1 15,0-1 1-15,2 1 0 0,-2 0 0 0,0 0-1 16,0-1 1-16,0 1 0 0,0 0 1 16,0 0 0-16,0 0 1 0,0 0 1 15,0 0-2-15,0-3 4 0,0 3-3 16,0 0 0-16,0-1 0 0,0 1 1 16,0 0-1-16,0 0-1 0,0-1 0 15,0 1 0-15,0 0-1 0,0 0 1 16,0 0-1-16,0-1 0 0,0 1 1 15,0 0 1-15,0 0 0 0,0-3-1 16,0 3 1-16,0 0 0 0,0-1 0 0,0 1 2 16,0-2-2-16,0 2 0 0,0-1 0 15,0 1 0-15,0 0-1 0,0 0-1 16,0 0-1-16,0 0 0 0,0 0-1 16,0 0 1-16,-2 0 0 0,1 3 1 15,-2 8 1-15,0 7 0 0,1 0 0 0,1 7 0 16,-2-2 1-16,3 0 1 15,0 2-1-15,0-3-2 0,4 0 2 16,1-1-1-16,1-2 1 0,-1-4 0 16,1-3 1-16,1-2-1 0,-1-2-2 0,3 1 1 15,-2-3-1-15,0-2 0 0,-1 1 0 16,4-3 3-16,2-2-2 0,-2 0 0 16,4 0 1-16,-1-5-3 0,2-7 1 15,-1-5 0-15,-5-1 0 0,4-4 0 16,-6 0-1-16,-1-1 3 0,-2 2-3 15,-1 6 1-15,2-1-1 0,-1 4 0 16,-3 1 1-16,2-1 0 0,-3 7 1 16,0 0-1-16,0 5 0 0,0-2-1 15,0 2 1-15,0-1-1 0,3 0 0 0,-3-2 0 16,0 3 0-16,0-2-2 0,0 1 2 16,0-1-1-16,0 0-1 0,0 0 0 15,0 2 0-15,0 0 2 0,0 0 1 16,0 9 1-16,4 4 0 0,1 6 0 15,-2 1 1-15,0 0-1 0,1 2 1 0,0-1-2 16,0-1 0-16,-1-3 0 0,2-2-1 16,-4-5 0-16,2 2 0 0,0 5-1 15,-3-7 0-15,6 6 0 0,-6-7-3 16,3-5-4-16,-1 1-8 0,0-1-8 16,1 1-12-16,0-1-20 0,0 1-30 15,-3-5-49-15,0 0-92 0,0 0-30 16</inkml:trace>
  <inkml:trace contextRef="#ctx0" brushRef="#br0" timeOffset="186742.786">7785 14702 607 0,'0'0'21'0,"0"0"7"16,0 0 7-16,0 0-6 0,0 0-11 16,87-23-4-16,-67 31-5 0,-1 6-1 0,1 3-2 15,-4 0-1-15,-4 6-1 0,1 1 1 16,-9 1-2-16,-2 1 1 0,-2 1-3 16,-2 2 1-16,-8 0-3 0,-3-2 2 15,-3-3-1-15,2-2 1 0,2-9 0 16,5-5 1-16,4-3 2 0,3-5-1 0,0 0 0 15,-4 0-1-15,2-5-2 16,1-7 0-16,1-9-1 0,4-4-1 16,9-7 3-16,5 1-3 0,0 0 2 15,1 2-1-15,-3 2 1 0,-2 3-1 0,-2 2 4 16,-3 9-2-16,-5 3 2 0,0 8 0 16,-4 2 1-16,0-2 0 0,0 2-2 15,0-1-1-15,0 1-1 0,0-2-1 16,0 2 2-16,0 0 0 0,0 12 2 15,-5 6-1-15,0 7-1 0,5-1 0 0,0 0-3 16,0 4 2-16,5-2-1 0,3 1 1 16,4 0 0-16,-2-3 0 0,6-1-3 15,-3-5-3-15,4-2-9 0,-5-7-7 16,1-2-17-16,-3-4-40 0,-1-3-50 16,2 0-92-16,-5 0-59 0</inkml:trace>
  <inkml:trace contextRef="#ctx0" brushRef="#br0" timeOffset="186964.838">8144 14877 550 0,'0'0'22'15,"0"0"14"-15,0 0 4 0,98-10-4 16,-66 10-10-16,-2 0-10 0,2 0-8 16,0 0-3-16,0 0-3 0,-3 0 0 15,-2 0-4-15,-2 0-3 0,-5 2-10 0,-3-2-31 16,-8 0-47-16,-3 0-102 15,0 0-89-15</inkml:trace>
  <inkml:trace contextRef="#ctx0" brushRef="#br0" timeOffset="187166.805">8384 14718 598 0,'0'0'9'16,"0"0"12"-16,0 0 14 0,0 0 2 0,0 0-3 15,0 0-11-15,0 0-7 0,0 0-2 16,-4 79-4-16,5-54-1 0,2 4-3 16,3 0-1-16,-1 2-3 15,0-1 0-15,-1 2-2 0,-1-3-2 0,0-4-6 16,1-5-11-16,-2-8-34 0,-1 0-85 16,-1-6-157-16,0 0-11 0</inkml:trace>
  <inkml:trace contextRef="#ctx0" brushRef="#br0" timeOffset="187755.425">8640 14745 574 0,'0'0'30'0,"0"0"10"0,0 0 2 0,0 0-5 16,0 0-13-16,0 0-10 0,0 0-9 15,0 0-3-15,0 0-1 0,-3-12 1 16,10 19 1-16,5 10-1 0,-2 5 1 0,1 3-2 16,-3 1 3-16,-1 1-1 15,3 1 2-15,-1 0-1 0,-2-2 0 0,0-2 1 16,-2-7 2-16,2-2 1 0,-3-6 1 16,-4-4-1-16,7 3 0 0,-4-5 0 15,0-1 1-15,0 3 1 0,3-5 1 16,2-1-2-16,6-12-2 0,4-3 0 15,-2-8-4-15,0-2 0 0,2-4-2 0,-3-2 0 16,0 1-1-16,-2 1 1 0,-3 3 1 16,-1 2-2-16,-2 8-2 0,-3 2 1 15,-1 6-4-15,-3 5-1 0,3-1-6 16,-3 5-10-16,0 0-14 0,0 0-19 16,0 0-28-16,0 0-50 0,0 0-81 15,0 5-68-15</inkml:trace>
  <inkml:trace contextRef="#ctx0" brushRef="#br0" timeOffset="188210.788">9064 14743 489 0,'0'0'39'15,"0"0"14"-15,0 0 11 0,0 0-8 16,0 0-15-16,0 0-13 0,0 0-6 15,17 87-6-15,-10-63-4 0,2 1-1 16,5-5-4-16,-2-1-2 0,2-3-1 16,-5-9-2-16,4 2 1 0,-3-5 0 0,0-4 0 15,2 0-1-15,4-1 0 0,-2-11-1 16,1-2 1-16,-4-4-1 0,2-2 0 16,-4-2 0-16,0 0 0 0,-3-1-2 15,-1 3 2-15,1 3-1 0,-2-1 1 16,-2 6-1-16,-1 2 2 0,2-2-3 0,-3 7 3 15,2 0-2-15,-2 5 0 16,0-1 1-16,0 1 0 0,0 0 0 16,1 0 0-16,-1 0 1 0,3 11-1 15,0 6 1-15,2 6-1 0,0 2 1 0,1 1-2 16,-2 4 1-16,3 1-1 0,0 2-1 16,-2 0 1-16,-1-1 1 0,2-2-2 15,-2-4 2-15,-1-6 0 0,-1-3 0 16,-2-5 0-16,0-2 1 0,0 1 0 15,-5-2-1-15,-5 0 0 0,-6-2-2 0,-3-1-2 16,-4-6-4-16,-1 0-8 0,-2-6-13 16,2-6-23-16,4-1-52 0,2-3-124 15,6 2-85-15</inkml:trace>
  <inkml:trace contextRef="#ctx0" brushRef="#br0" timeOffset="188591.362">9450 14499 664 0,'0'0'3'0,"0"0"6"0,0 0 8 0,0 0 10 16,0 0-3-16,0 0 0 0,72 90-9 0,-52-51-5 15,-4 8-3-15,-3 6-5 0,-1 5 1 16,-8 6-3-16,-4 4 1 16,-3 2-5-16,-13-2-6 0,-5-2-31 15,-7-2-49-15,-7-6-96 0,-2-6-116 0</inkml:trace>
  <inkml:trace contextRef="#ctx0" brushRef="#br0" timeOffset="189176.641">7156 14628 442 0,'0'0'51'0,"0"0"9"0,0 0-4 16,-46 85-9-16,43-43-10 0,3 8-12 15,0 10-11-15,6 2-9 0,7 2-2 16,9-1 1-16,5 0-4 0,5-4-2 15,4-3-14-15,7-5-55 0,1-6-112 0,-1-9-113 16</inkml:trace>
  <inkml:trace contextRef="#ctx0" brushRef="#br0" timeOffset="189903.635">8403 15601 545 0,'0'0'20'16,"0"0"9"-16,0 0 4 0,0 0-2 16,-87-8-10-16,68 22-7 0,3 4-7 15,-1 4-3-15,7 3-3 0,1 1-2 16,5 0 1-16,0 0 0 0,4-3-1 15,0-2 1-15,5-7-1 0,4-4-2 0,-2-6-1 16,2-4-4-16,10 0-4 0,-2-7-10 16,5-10-7-16,-1-5-5 0,-2-7 5 15,0-6 9-15,-2-4 14 0,-4-1 6 16,-1-3 8-16,-5 1 2 0,-4-1 4 16,-3 3 2-16,0 3 5 0,0 3 6 15,0 6 2-15,-3 9 0 0,0 1-1 16,2 7-3-16,-1 8-5 0,1-3-8 15,1 6-5-15,0-1-4 0,0 1-2 16,0 0 6-16,0 12 2 0,0 8 1 0,0 7-1 16,4 4-2-16,2 2-4 0,3 3 1 15,1 2-3-15,0 4 2 0,2-2-4 16,-1 3 2-16,1-3-1 16,-2-5-1-16,1 1-2 0,-2-6-2 0,-2-1-7 15,-2-10-16-15,-2 0-16 0,-1-6-36 16,-2-8-62-16,2 1-90 0,-2-6-48 15</inkml:trace>
  <inkml:trace contextRef="#ctx0" brushRef="#br0" timeOffset="190282.05">8636 15523 624 0,'0'0'19'0,"0"0"7"15,0 0 4-15,0 0 1 0,79 15-8 16,-62 2-4-16,-2 5-6 0,-3 2-2 0,0 2-7 15,-3 0 0-15,-3 1-2 0,-3-3 0 16,0 1-3-16,-3-1 2 0,-3-4-2 16,-3 1 0-16,0-7 1 15,0-6 1-15,5-3 0 0,1-5 2 0,-6 0 0 16,-1-5-1-16,1-7-2 0,2-7 0 16,4-5 1-16,4-6-1 0,9-2 2 15,0 0-3-15,4 1 2 0,-2 2-1 16,1 2 2-16,-7 9-1 0,-1 4 0 15,-2 4 2-15,-3 7-1 0,1 1 0 0,-4 2 0 16,0-2-2-16,0 2 0 0,0 2 3 16,0 12-1-16,2 9 3 0,-1 4-2 15,-1 0-1-15,3 2-2 0,3-2 1 16,-2-2-2-16,4 1 0 0,0-1-1 16,4-4-3-16,1-3-7 0,4-2-7 15,3-8-11-15,2-3-13 0,4-5-28 16,3 0-36-16,4-11-30 0,2-2-9 15,-2-7-10-15</inkml:trace>
  <inkml:trace contextRef="#ctx0" brushRef="#br0" timeOffset="190654.63">9308 15587 126 0,'0'0'146'0,"0"0"-28"15,0 0-22-15,0 0-21 0,0 0-23 16,0 0-14-16,0 0-10 0,0 0-7 16,0 0-1-16,-71-22-1 0,51 44-7 15,2 4 1-15,1 0-6 0,4 1 0 16,-1-1-3-16,5 0-2 0,2-3-2 15,2-3 0-15,4-4-4 0,1-5 2 16,0-2-3-16,3-1 1 0,4-4-2 16,9-2-1-16,0-2 1 0,4-11 0 0,-1-6 4 15,1-5-2-15,-4-5 2 0,0-5-1 16,-6-4 2-16,0 0 1 0,-7-4 2 16,0 0 0-16,-2-3 4 0,-1 3-3 15,0 1 2-15,0 4 0 0,0 11 3 16,0 2 3-16,0 9 7 0,0 7-4 0,0 0-1 15,0 6-4-15,-1-2-4 0,1 2-2 16,0 0-1-16,0 0 4 16,0 14-2-16,0 6 1 0,0 7-2 15,3 1-1-15,0 3-2 0,1 2 0 0,2 2-2 16,1 2 2-16,2-2-3 0,0 0 0 16,2-3-6-16,1-4-7 0,-1-1-9 15,2-7-15-15,0-1-23 0,-2-7-23 16,-7-6-44-16,9-3-63 0,-6-3-59 15</inkml:trace>
  <inkml:trace contextRef="#ctx0" brushRef="#br0" timeOffset="191031.552">9538 15535 578 0,'0'0'32'0,"0"0"8"15,0 0 4-15,0 0-8 0,0 0-15 16,-16 84-6-16,16-63-10 0,0-1-2 15,6-1-1-15,-1-6-1 0,4-3 1 16,0 0-1-16,1-6 3 0,6-1-2 0,-1-3 1 16,0-3 1-16,4-8-2 0,-3-3 1 15,-2-5 0-15,-2-2-1 0,-3-3 2 16,1-1 1-16,-3 3 4 0,-1 4 1 16,0 3 0-16,-3 5 0 0,-2 6-2 15,1 1-1-15,-2 3-1 0,0-2-1 16,0 2 0-16,1 0 0 0,2 7 0 15,1 9 2-15,0 6-2 0,-1 6-2 16,0 1-2-16,-1 3 2 0,1 1-2 16,-2 2 1-16,-1 0 0 0,0 0-1 0,0-1 6 15,0-2-7-15,0 0 6 0,0-3-5 16,-3-2-2-16,2-8 5 0,-5-4-2 16,-4-3 1-16,6-6 1 0,-10 0-2 15,-3-3-9-15,-6-3-7 0,-13-6-27 16,0-6-72-16,-5-8-206 0,-1 1-24 15</inkml:trace>
  <inkml:trace contextRef="#ctx0" brushRef="#br0" timeOffset="195643.788">568 16759 550 0,'0'0'48'15,"0"0"12"-15,0 0-5 0,0 0-17 16,0 0-13-16,0 0-8 0,0 0-4 0,0 0-2 15,0 0 1-15,-19 8-1 0,13 20 0 16,1 6 1-16,-1 2-4 16,6 4-2-16,-3 0 0 0,3-1-8 15,0-1 3-15,0-2 0 0,6-1 0 0,-1-3-6 16,0-5 1-16,-1-9-5 0,-1 1 1 16,-3-9 2-16,0-5-16 0,3 0-10 15,-3-5-27-15,0 0-42 0,0 0-51 16,4-2-110-16</inkml:trace>
  <inkml:trace contextRef="#ctx0" brushRef="#br0" timeOffset="196177.082">373 16799 603 0,'0'0'44'0,"0"0"3"0,0 0-7 0,0 0-12 16,0 0-8-16,0 0-3 0,0 0-2 16,0 0-1-16,0 0-2 15,-2-5 0-15,21-3-6 0,10-4-2 0,1 5 0 16,-1-4-1-16,-1 3 3 0,2 5-4 16,-4 1-4-16,0 2-3 0,-10 0-4 15,0 0 1-15,3 0-3 0,-6 5-4 16,1 0-9-16,-2 3-16 0,-3 1-17 15,-5-2-38-15,3 6-43 0,0-1-78 0,-1 3-37 16</inkml:trace>
  <inkml:trace contextRef="#ctx0" brushRef="#br0" timeOffset="196415.815">442 17289 510 0,'0'0'29'0,"0"0"5"16,0 0 7-16,0 0-6 0,-36 85-5 15,39-76-5-15,13-3-1 0,4-1-5 16,8-5 1-16,2-2-8 0,9-7-6 0,1-4-7 16,1-3-4-16,5-4-9 0,-4 1-16 15,-1 1-23-15,-4-2-46 0,-4-3-51 16,-1-1-106-16</inkml:trace>
  <inkml:trace contextRef="#ctx0" brushRef="#br0" timeOffset="196616.603">908 16662 642 0,'0'0'6'0,"0"0"9"16,0 0 3-16,0 0 3 0,0 0 0 16,0 0-4-16,-51 83-3 0,48-52-5 15,2 2 0-15,1 3-3 0,0 4-1 16,0 2-4-16,1 1 0 0,5 0-3 0,1-5-1 15,5-2-2-15,-2-4-3 0,-1 0-6 16,-2-3-18-16,-4-7-24 16,1-2-35-16,-1-8-56 0,-3-6-56 15</inkml:trace>
  <inkml:trace contextRef="#ctx0" brushRef="#br0" timeOffset="196922.827">1042 16845 480 0,'0'0'55'0,"0"0"-9"0,0 0-3 0,80-26-15 16,-44 29-6-16,7 13-7 0,-5 5-5 16,2 5 3-16,-12 8-3 0,-2 1 0 15,-7 2-5-15,-9 5 0 0,0 0-5 16,-10 2 1-16,0 0 5 0,-13 0-6 16,-2-2 6-16,-5-7-6 0,0-6 1 15,7-9 4-15,4-9 2 0,4-7 0 16,-4-4 1-16,0-7 3 0,-8-10-2 15,2-8 0-15,11-9-13 0,4-1 2 16,13-6-6-16,10 0 3 0,0 0 9 0,-1 0-3 16,-3 4 2-16,-3 4 0 0,-3 4 3 15,-6 9 0-15,2 4 4 0,-4 7-2 16,-3 6-3-16,-1-1-2 0,-1 4-4 16,0 0-2-16,0 0 1 0,3 0 2 15,0 11-2-15,4 2 0 0,2 7 0 0,1 2-3 16,0 3-9-16,2-3-10 15,2 1-27-15,4-3-43 0,2-1-78 16,3-7-121-16</inkml:trace>
  <inkml:trace contextRef="#ctx0" brushRef="#br0" timeOffset="197495.812">1686 16970 537 0,'0'0'33'0,"0"0"5"0,0 0-3 16,0 0-6-16,0 0-3 15,0 0-3-15,0 0-3 0,0 0-5 16,0 0-4-16,-22 93-3 0,22-70-1 16,6 0-5-16,4 1 3 0,-3-5-5 0,3 1-2 15,-1-2 8-15,-2-4-13 0,2-1-6 16,-3-5-27-16,-3-3-40 0,4 3-45 16,1-8-60-16,4 0-58 0</inkml:trace>
  <inkml:trace contextRef="#ctx0" brushRef="#br0" timeOffset="197818.9">1799 16844 571 0,'0'0'27'0,"0"0"-1"0,0 0-1 0,0 0-1 16,0 0 0-16,0 0 0 0,0 0-6 16,0 0-7-16,0 0-6 0,30 76 0 15,-19-53-3-15,1-4 1 0,5 0-4 16,1-4-3-16,2-3 1 0,-5-7 1 15,0-2 4-15,-6-2 4 0,0-1-1 0,5-6 2 16,-5-4 1-16,4-10 1 0,-6 1 3 16,-4 6 0-16,0-2 2 0,1 4-2 15,-2-1-1-15,-1 0-4 16,-1 6-4-16,2 2 1 0,-2 4-4 0,0-3 0 16,0 3 1-16,5 0-1 0,1 5 1 15,4 6 1-15,2 6 0 0,4 2-1 16,-3 1-1-16,1 5 1 0,1 0-3 15,-4 2-2-15,1 1-10 0,-2-4-11 16,0 2-19-16,2-1-28 0,-5-8-61 0,-4 0-67 16,-3-5-88-16</inkml:trace>
  <inkml:trace contextRef="#ctx0" brushRef="#br0" timeOffset="198062.749">2183 16735 617 0,'0'0'27'16,"0"0"6"-16,0 0 1 0,0 0-5 16,0 0-7-16,0 0-3 0,0 0-3 0,88 48-6 15,-73-16-5-15,-2 5 1 0,-3 2-3 16,0 2-2-16,-3 1-3 0,-1 0-1 16,-6-1-12-16,0 0-14 0,0-1-34 15,-6-3-57-15,-5-6-90 0,-4-7-71 16</inkml:trace>
  <inkml:trace contextRef="#ctx0" brushRef="#br0" timeOffset="198277.779">2517 17025 597 0,'0'0'12'0,"0"0"6"0,100-24-9 16,-62 16 0-16,1 4 1 0,1 1-11 15,-2 1-14-15,-2 2-29 0,-10 0-50 16,-6 2-63-16,-8 2-102 0</inkml:trace>
  <inkml:trace contextRef="#ctx0" brushRef="#br0" timeOffset="198319.667">2585 17297 732 0,'0'0'2'0,"0"0"0"16,100-40-4-16,-42 14-16 0,1 1-31 15,9-4-56-15,0 1-180 0,6 4 8 16</inkml:trace>
  <inkml:trace contextRef="#ctx0" brushRef="#br0" timeOffset="201204.603">3579 16358 625 0,'0'0'12'0,"0"0"4"15,0 0 3-15,0 0 0 0,0 0-6 0,0 0-2 16,0 0 0-16,0 0-5 0,0 0 4 16,0 0-2-16,-32 67-1 0,29-29 1 15,3 3-7-15,0 3 5 0,0-3-6 16,4-3 1-16,4-3 1 0,0-4-2 15,1-4 0-15,1-3-1 0,0-5-2 0,2 1-4 16,1-4-8-16,1-4-18 0,1-1-28 16,-4-4-54-16,8-6-99 0,0-1-65 15</inkml:trace>
  <inkml:trace contextRef="#ctx0" brushRef="#br0" timeOffset="201582.797">3518 17025 638 0,'0'0'-6'16,"0"0"1"-16,0 0 3 0,0 0 6 0,0 0 4 15,0 0 3-15,0 0 1 0,0 0 2 16,0 0-1-16,81 1-3 0,-32-1 1 16,9-3-2-16,4-3 0 0,7-3-3 15,4 2 1-15,-1-5-2 0,2 4-3 16,-3 0 0-16,-6-1-1 0,-6 4-2 0,-7 0 0 15,-10 5-2-15,-6-3 0 0,-11 3-3 16,-11 0-7-16,-8 0-12 16,-6 0-22-16,0 0-23 0,0 0-38 15,0 0-55-15,0 0-86 0</inkml:trace>
  <inkml:trace contextRef="#ctx0" brushRef="#br0" timeOffset="202043.758">3480 17533 574 0,'0'0'0'0,"0"0"2"16,0 0 7-16,0 0 0 0,0 0 3 15,0 0-2-15,0 0 1 0,78-46-1 0,-56 46-6 16,0 0 0-16,-4 7-2 15,-6 1-1-15,0 1 2 0,-4 2-1 16,-6 5 1-16,-1 7 1 0,-1 4 0 16,-11 0-1-16,-2-1-2 0,-3 0 1 0,3 0 2 15,-3-3 1-15,6-4 1 0,1-3-1 16,3-8-2-16,6-3 0 0,0-5-1 16,0 3 0-16,3 4 1 0,10 2-2 15,9-5 1-15,2-4-6 0,4 0-8 16,2-8-13-16,-2-4-23 0,4-4-29 0,-5-6-53 15,1-2-67-15</inkml:trace>
  <inkml:trace contextRef="#ctx0" brushRef="#br0" timeOffset="202280.84">3943 17406 590 0,'0'0'10'16,"0"0"10"-16,0 0 5 0,0 0 7 15,0 0-3-15,0 0-3 0,0 0-7 0,0 0-5 16,0 0-4-16,22 33-3 0,-12-9 0 16,2 0-4-16,-1 2-1 0,2-1-2 15,0-1-1-15,0-1 2 16,-3-2-3-16,2 3-6 0,-2-3-4 0,-3-2-10 16,2-4-10-16,-5-3-18 0,2-3-19 15,0-3-46-15,0 2-17 0,-5-6 7 16,9-2-5-16</inkml:trace>
  <inkml:trace contextRef="#ctx0" brushRef="#br0" timeOffset="202488.305">4167 17461 450 0,'0'0'91'0,"0"0"-24"0,0 0-22 16,0 0-17-16,0 0-16 0,0 0-3 16,0 0 2-16,0 0 2 0,0 0-2 15,0 0-1-15,-1 19-5 0,7 7-2 0,2 1-1 16,1-2-2-16,0 0 2 15,2 3-1-15,-1-4-2 0,-1 2 2 16,4-2-7-16,-6-9-6 0,-1-3-14 16,-3-2-24-16,0-5-28 0,0-1-47 0,-3-4-59 15,-3-6-57-15</inkml:trace>
  <inkml:trace contextRef="#ctx0" brushRef="#br0" timeOffset="202696.913">3822 17509 550 0,'0'0'20'0,"0"0"-5"16,0 0 2-16,0 0 0 16,0 0-2-16,40-83-4 0,-11 70-3 15,6 3-6-15,5 1-3 0,1 2-4 0,1 1-3 16,-2 1-4-16,-1 3-20 0,-4-2-29 16,-2 0-59-16,-4 0-43 0,-6-2-45 15</inkml:trace>
  <inkml:trace contextRef="#ctx0" brushRef="#br0" timeOffset="202903.56">4251 17292 446 0,'0'0'20'16,"0"0"16"-16,0 0 7 0,0 0-3 0,0 0-7 16,0 0-5-16,64 98-7 0,-43-64-3 15,4 5-5-15,-2 0-5 0,0 4-4 16,2 5 2-16,-4 0-4 0,-3 1 2 15,2 0-4-15,-7-2-1 0,-3-4-8 16,-1-1-19-16,-8-5-19 0,-1-4-35 0,-4-4-44 16,-2-10-59-16,-8-9-43 0</inkml:trace>
  <inkml:trace contextRef="#ctx0" brushRef="#br0" timeOffset="203166.617">3412 17424 576 0,'0'0'-5'0,"0"0"9"0,0 0 4 15,-68 92 9-15,57-60 1 0,2 3-1 0,9 1-6 16,0 3-3-16,6-1-2 0,11 3-3 16,4-1 0-16,6 2 7 0,5-1-1 15,8-6 1-15,1-4-8 0,4-3-18 16,1-10-9-16,2-6-31 0,-4-7-22 15,0-5-65-15,-4-19-103 0</inkml:trace>
  <inkml:trace contextRef="#ctx0" brushRef="#br0" timeOffset="203435.8">4359 17140 515 0,'0'0'-5'0,"0"0"4"0,0 0 4 16,93 12 5-16,-77 3 14 0,-2 2-5 15,-5 3 9-15,-3 3-10 0,-5 1 1 16,-1 4-1-16,0-3-7 0,0 1 2 16,-1-9-5-16,-2-7-1 0,3-4 3 15,0-6 2-15,0 0 4 0,0 2-2 0,7-2 1 16,9 0-7-16,6-2-4 0,7-12-4 15,4-2-15-15,6-1-31 16,0-2-65-16,5 1-127 0,-3-4-46 16</inkml:trace>
  <inkml:trace contextRef="#ctx0" brushRef="#br0" timeOffset="203862.705">4772 16112 591 0,'0'0'-5'16,"0"0"4"-16,0 0 1 0,0 0 4 16,-84 91 1-16,72-56-2 0,5 8 1 15,0 7 2-15,7 5-1 0,0 7-3 16,3 3 2-16,8 6-6 0,4 3-1 16,2 8 4-16,6 0-4 0,2-1 5 15,1 2 1-15,1-3 6 0,2-1 6 16,0 6-3-16,-3-3 5 0,0-2-6 15,-4-1-5-15,1-5 3 0,-3-4-8 16,-5-5 3-16,-1-2-2 0,-7-7 9 0,-4-3 2 16,-3-14-4-16,-1-8 2 0,-11-10-8 15,-5-6-4-15,-1-3-5 0,-6-5-16 16,-5-7-29-16,0-3-36 0,-1-16-81 16,-1-10-94-16</inkml:trace>
  <inkml:trace contextRef="#ctx0" brushRef="#br0" timeOffset="204235.153">5175 16286 513 0,'0'0'-4'16,"0"0"2"-16,0 0 5 0,0 0 4 15,-88 72 7-15,81-43 2 0,1 6 2 0,6 6-1 16,0 5-11-16,7 8 2 0,8 5-8 16,5 5 1-16,3 6 5 0,1 4-1 15,5 2 2-15,2 2-2 0,-1 1 7 16,3-2 5-16,-2-1-1 0,-4 3 0 15,-2-4-4-15,-2-6-4 0,-3-6 6 0,-7-11 0 16,-1-6-1-16,-5-8-2 0,-4-7 1 16,-3-4-4-16,0-7-2 0,-6-1-3 15,-7-7-2-15,-1-2-12 0,-2-5-20 16,0-5-58-16,-6-3-163 0,-2-13-42 16</inkml:trace>
  <inkml:trace contextRef="#ctx0" brushRef="#br0" timeOffset="205580.641">5002 18247 772 0,'0'0'-9'16,"0"0"-2"-16,0 0 6 0,0 0-1 0,0 0 5 15,0 0 4-15,0 0 0 16,0 0-3-16,0 0-3 0,96-32-12 16,-55 15-34-16,4-5-32 0,5-3-64 15,1-2-89-15</inkml:trace>
  <inkml:trace contextRef="#ctx0" brushRef="#br0" timeOffset="205930.752">5477 18001 657 0,'0'0'-3'0,"0"0"5"16,0 0 11-16,0 0 0 0,0 0 2 15,-76 80-2-15,67-63-7 16,2 1-1-16,4-4-3 0,0-3 3 0,3-7-3 16,0-4 0-16,0 4 0 0,0 3 5 15,0-5 1-15,3-2 6 0,6-2 5 16,6-13-3-16,4-10-3 0,3-2-2 15,-3-4-1-15,4-3-4 0,-3 0-1 16,-2 2-2-16,-1 8-2 0,-7 9 1 0,-3 5 0 16,-4 9 1-16,3 1-2 0,-2 0 0 15,5 0 4-15,1 0-2 0,-4 8-2 16,1 4 4-16,-4 5 1 0,-3 10 2 16,0-1 3-16,0 0-3 0,-9-8-2 15,-5-2 0-15,7-8 4 0,-8-7-1 16,2-1-5-16,0-9-7 0,-6-7-6 15,6-2-15-15,6-9-22 0,0-7-56 16,7-7-190-16,7-7-27 0</inkml:trace>
  <inkml:trace contextRef="#ctx0" brushRef="#br0" timeOffset="206671.506">4975 15630 639 0,'0'0'-22'15,"0"0"8"-15,0 0 9 0,0 0 6 16,0 0 2-16,0 0-2 0,-82 43 0 16,73-29-2-16,4-6-2 0,2 2 1 0,0 1-1 15,3-6 3-15,0 5 0 0,0-4 2 16,0 5 0-16,0-2-1 0,3-1 2 16,1-2 1-16,3-1-2 0,-1-1 3 15,6-3-2-15,-2 3 0 0,1-1-1 16,4 1-1-16,2 2 5 0,2 4-4 15,-6 0-2-15,3 1 1 0,-9-2 1 0,0 1 1 16,-2 0 6-16,-4 0-4 16,1 7 1-16,-2-7 2 0,0 7 2 15,-6-4 1-15,0-4 1 0,-4 1 4 0,3-3-2 16,1-6 4-16,-4 0-2 0,-3-1 0 16,-2-2 1-16,-3-9-6 0,3-3-3 15,6-4-3-15,-1-2-10 0,3-2 1 16,4 7-9-16,2-1-1 0,1 0-15 15,0 8-44-15,0-8-115 0,11 7-115 0</inkml:trace>
  <inkml:trace contextRef="#ctx0" brushRef="#br0" timeOffset="208471.721">5736 16834 440 0,'0'0'43'0,"0"0"10"0,0 0-8 15,0 0-5-15,0 0-13 0,0 0-8 16,0 0-5-16,0 0 0 0,0 0 2 15,0 0 1-15,-13 50 1 0,13-22-5 0,3 1-2 16,6 3-1-16,1-3 0 0,-3 0-3 16,3-3-2-16,-1 0 0 0,4-3 0 15,-3-4 0-15,-1-4 1 0,-1-3-3 16,-3-4-3-16,-1-1 3 0,-1-4 0 16,0-1-2-16,0 1 2 0,-3-3 1 15,0 0-1-15,0 0 3 0,1 0 3 16,-1 2-5-16,0-2-1 0,0-2-1 15,0-10-1-15,-1-6 0 0,-5-5 1 16,-3-1 1-16,-1-4-2 0,0 1 1 0,1-3-3 16,-1-2 2-16,0-4-1 0,1-1 0 15,2 0-1-15,-3 3 2 0,4 3-3 16,-1 4 3-16,3 2-1 0,1 11 1 16,0-1-2-16,1 2 2 0,0 7-2 15,2-6 0-15,0 6 0 0,0-1-1 0,0 3 0 16,0 0-1-16,0 2 0 15,8-3 0-15,7 1 1 0,2 4 2 16,9-4 0-16,-1 4-1 0,2 0-5 16,-1 5-5-16,0 2-12 0,-3-4-16 0,-1 5-22 15,-6-1-58-15,1 2-68 0,-5-6-106 16</inkml:trace>
  <inkml:trace contextRef="#ctx0" brushRef="#br0" timeOffset="208719.662">5846 16983 715 0,'0'0'-12'15,"0"0"10"-15,0 0 5 0,0 0 2 0,0 0-2 16,0 0 0-16,80-16-2 0,-50 8-1 16,2 3-4-16,7-8-22 0,-3 4-35 15,-3-4-47-15,-1-1-69 0,-3-2-91 16</inkml:trace>
  <inkml:trace contextRef="#ctx0" brushRef="#br0" timeOffset="208926.185">6209 16519 609 0,'0'0'3'0,"0"0"6"0,0 0 12 15,0 0 2-15,0 0 5 0,0 0-6 16,0 0-5-16,-42 97-2 0,42-69-9 15,3 5 0-15,7 1-5 0,0 3 0 16,2 5-2-16,7 2 3 0,-2-1-2 0,2 0-2 16,1-4-5-16,-1-2-6 0,1-7-14 15,2-1-19-15,-11-9-39 0,4-2-56 16,-8-5-113-16</inkml:trace>
  <inkml:trace contextRef="#ctx0" brushRef="#br0" timeOffset="209230.279">6377 16829 540 0,'0'0'-5'0,"0"0"12"16,0 0 19-16,0 0 8 0,0 0 5 15,-35 77-7-15,35-54-12 0,0-1-4 16,3-3-7-16,9 1 0 0,2-2-2 0,2-5-1 15,3-3-3-15,1-3 0 0,-1-5 1 16,1-2-2-16,0-3 1 16,-1-8 1-16,-2-6-2 0,-5-1 0 0,2-4 4 15,-5-2-4-15,-2-2 3 0,-4-2-1 16,-3 1 3-16,0 6 2 0,0 3 1 16,0 4 0-16,-1 8-1 0,-1 0-3 15,2 6-1-15,-1-5-3 0,-2 1-4 16,3 0 1-16,0-2-2 0,0 6 2 15,0 0 2-15,3 14-2 0,6 4 2 0,5 10-2 16,-1 2-1-16,3 0 3 0,-3 1-4 16,4-3-2-16,-2 2-8 0,-1-8-7 15,2 2-20-15,0-5-29 16,-4-6-50-16,-1 3-90 0,-2-8-71 0</inkml:trace>
  <inkml:trace contextRef="#ctx0" brushRef="#br0" timeOffset="209765.636">6876 16912 480 0,'0'0'24'0,"0"0"12"0,0 0 13 0,0 0 2 16,0 0-8-16,0 0-11 0,0 0-14 16,0 0-6-16,46 96-6 15,-37-73 0-15,1-2-2 0,1 0-2 0,-2-3-1 16,-2-3-2-16,2-3-3 0,-5-4-5 16,-4-4-10-16,3 0-25 0,-3-4-34 15,0 0-45-15,0 0-102 0,3 0-36 16</inkml:trace>
  <inkml:trace contextRef="#ctx0" brushRef="#br0" timeOffset="210031.677">6994 16783 567 0,'0'0'-2'0,"0"0"10"0,0 0 11 15,0 0 10-15,0 0-2 0,0 0-1 16,0 0-7-16,0 0-8 0,0 0 0 15,0 0-5-15,61 74 1 0,-42-57 1 16,-2 0 1-16,-1-5 2 0,3 0 0 16,-6-5 0-16,-4-3 1 0,-1-4-1 0,-1 0-3 15,2 0-1-15,6-3 0 0,-7-1-1 16,2-7-2-16,-1-1-2 0,-3 0 0 16,2-8-3-16,-2 0-1 0,-3 5-1 15,-1-2-12-15,-1 7-14 0,-1-6-27 16,0-3-58-16,-1 5-101 0,-8-5-86 0</inkml:trace>
  <inkml:trace contextRef="#ctx0" brushRef="#br0" timeOffset="210268.903">7143 16584 624 0,'0'0'3'0,"0"0"10"16,77 18 7-16,-43-5 5 0,-3 3 5 15,-3 6-3-15,-1 2-1 0,-1 7-2 0,-3 4-8 16,0 5-4-16,-2 3-4 0,-3 2-4 16,-5 3-2-16,0-3-3 0,-7-1 0 15,0-4-9-15,-3-5-9 0,-3-9-32 16,-3-7-68-16,-6-7-178 0,2-7-13 16</inkml:trace>
  <inkml:trace contextRef="#ctx0" brushRef="#br0" timeOffset="213951.141">7918 16966 254 0,'0'0'31'16,"0"0"14"-16,0 0 9 0,0 0 7 16,0 0-1-16,0 0-6 15,0 0-14-15,0 0-12 0,0 0-6 0,81-25-5 16,-65 6-3-16,-3-3-1 0,-3-2-1 16,-2 0-2-16,-4 1 1 0,-4-1-5 15,0 2 1-15,-4 2-2 0,-7 5 1 16,0 2-1-16,-1 4-1 0,1 2-2 15,1 3-2-15,-2 2 0 0,-4 2-2 16,0 2 0-16,-4 8-2 0,4 5 1 0,0 6 1 16,5 6 2-16,0 7-1 0,3 2 1 15,2 5-1-15,6-2 2 0,0-1-1 16,3-5 3-16,7-4-2 0,2-4 1 16,2-5 0-16,5-2 3 0,1-3-1 15,6-5 0-15,-1-1 0 0,4-4-1 16,0-4-2-16,-2-1 0 0,2 0-1 15,-2 0-2-15,-5-6 0 0,-6 4-5 16,-2-6-10-16,-3-2-14 0,-1 1-26 16,0-4-34-16,-3 1-66 0,3 1-94 0</inkml:trace>
  <inkml:trace contextRef="#ctx0" brushRef="#br0" timeOffset="214639.479">8212 16422 335 0,'0'0'33'16,"0"0"5"-16,0 0 4 0,0 0-2 15,0 0-5-15,0 0-12 0,0 0-11 16,0 0-9-16,0 0-6 0,-6-21 1 16,6 21 2-16,0 0 2 0,0 0 1 0,0 3 0 15,3 6 5-15,3 6 2 0,-2-2 4 16,5 8 5-16,-2 0-5 0,3-5 3 16,-3 4-9-16,2 2 1 0,1-1-5 15,-1-2 1-15,1 3 0 0,-1-3-2 16,1 2 0-16,-3-6-2 0,0-3 2 0,-1-1-1 15,0-2 0-15,-5-6 1 16,2 1-1-16,-3-4 3 0,0 0 0 0,0 0 2 16,0 1-1-16,0 1 1 15,0 3-3-15,-11-4-2 0,-8 2-1 0,-9-3-1 16,-1 0-2-16,-4 0 0 0,4-3-4 16,0-1-9-16,3-1-13 0,5-4-30 15,6 2-29-15,3-4-82 0,7-5-93 16</inkml:trace>
  <inkml:trace contextRef="#ctx0" brushRef="#br0" timeOffset="-214621.719">8202 16134 688 0,'0'0'-1'0,"0"0"1"0,0 0 1 16,0 0 4-16,0 0-1 0,0 0-2 15,0 0-4-15,0 0-10 0,0 0-9 16,0 0-18-16,-10-11-25 0,17 19-35 0,7 5-70 16,7 7-76-16</inkml:trace>
  <inkml:trace contextRef="#ctx0" brushRef="#br0" timeOffset="-213332.169">8553 16223 231 0,'0'0'69'16,"0"0"-2"-16,0 0-5 0,0 0-14 0,0 0-6 15,0 0-11-15,0 0-12 0,0 0-7 16,0 0-5-16,0 0-1 16,-46-15-2-16,36 38 0 0,2 9-2 15,0 3 0-15,5 5-1 0,2-1 2 0,1 5 0 16,0-2-2-16,1-3 0 0,7-2-3 16,1-3-1-16,3-3 0 0,4-4 0 15,-2-2 0-15,6-4-3 0,2-4-8 16,0-2-24-16,5 1-16 0,-2-7-41 15,1-2-34-15,-10-3-80 0</inkml:trace>
  <inkml:trace contextRef="#ctx0" brushRef="#br0" timeOffset="-212858.238">8786 16438 368 0,'0'0'44'0,"0"0"-8"0,0 0-9 16,0 0-9-16,0 0 0 0,0 0-6 15,0 0 0-15,0 0 0 0,0 0-3 16,-32 52 3-16,32-29-6 0,5-2 2 15,3-6-1-15,-2-2 1 0,3-3-2 16,1-2 0-16,0-4-2 0,3 2-1 16,-2-2-2-16,1-4 1 0,7 0-1 0,-3 0 0 15,4-8 1-15,-4-1 2 0,-2-3 1 16,-5-2-1-16,1-3 1 0,-3 4-4 16,-4-4 2-16,0 7-4 0,-3-4 5 15,0 1 0-15,0 8 0 0,0-6 3 16,0 8-2-16,0-4-1 0,-3 4-1 0,3 3-2 15,0-2-1-15,0 2-2 0,0 0 1 16,0 0-1-16,0 0 2 16,0 4-1-16,0 11 0 0,0 5 4 15,0 2-5-15,0 5 7 0,3-3-8 0,0 0 0 16,1-10 1-16,-1-1-2 0,0 3 1 16,2-2-7-16,0 0-11 0,1-3-23 15,-3-3-31-15,-2-4-47 0,5 3-55 16</inkml:trace>
  <inkml:trace contextRef="#ctx0" brushRef="#br0" timeOffset="-212202.037">9199 16445 388 0,'0'0'15'0,"0"0"6"15,0 0 4-15,0 0 2 0,0 0 2 16,0 0 1-16,87 28-7 16,-78-9-6-16,-5 4-10 0,-2 0-2 15,-2 1-3-15,-5 0-1 0,-5 1-1 0,-1-5-1 16,-1 0 0-16,5-9 2 0,0-3 5 16,5-5 5-16,2-3 2 0,-1 0 1 15,1 0-2-15,-3-3-5 0,3-9-3 16,0-10 0-16,3-3-1 0,8-5 0 15,1 2 1-15,0-1-7 0,0 0 4 0,-3 4-4 16,0 3 5-16,-5 5 2 16,2 7 2-16,-5 7 1 0,-1 3-2 0,0-2-1 15,0 2-7-15,2-1-1 0,-2 1 2 16,1 0-1-16,2 0 3 0,3 9-1 16,1 6 1-16,5 6 3 0,-1 3-6 15,4 1 5-15,-1 0-7 0,5-2 0 16,-3 0-11-16,3-6-18 0,-2-1-13 15,-4-5-36-15,5-4-27 0,-7 0-67 16</inkml:trace>
  <inkml:trace contextRef="#ctx0" brushRef="#br0" timeOffset="-211954.17">9541 16518 398 0,'0'0'18'0,"0"0"9"15,0 0 2-15,81-16-6 0,-58 16-6 16,0 0-10-16,0 0-4 0,-2 0-11 16,-6 0-16-16,-6 0-34 0,5 0-40 0,-6 2-88 15</inkml:trace>
  <inkml:trace contextRef="#ctx0" brushRef="#br0" timeOffset="-211734.426">9616 16377 482 0,'0'0'23'0,"0"0"1"16,0 0 3-16,0 0 2 15,0 0-5-15,0 0-6 0,0 0-4 0,0 0-6 16,0 0-3-16,38 86 1 0,-24-59-6 16,2 2 4-16,1 1-8 0,-2 1-14 15,1-2-24-15,-5-2-52 0,2 0-67 16,-7-7-106-16</inkml:trace>
  <inkml:trace contextRef="#ctx0" brushRef="#br0" timeOffset="-210885.046">9869 16463 180 0,'0'0'52'0,"0"0"13"0,0 0 2 16,0 0-7-16,0 0-6 0,0 0-10 15,0 0-9-15,0 0-4 0,0 0-7 0,0 0-5 16,17-54-6-16,-17 54-5 15,0 0-2-15,0 0-4 0,0 0 3 16,0 0-1-16,0 0-1 0,2 9 1 16,7 4 0-16,3 5-1 0,0 0-2 0,2 2 6 15,1-2-4-15,-1-1 4 0,1 0-2 16,1-3 3-16,-6-4-1 0,0-1 2 16,-4-4-1-16,5-2-1 0,-3 1-3 15,-4-2 2-15,-1 0 3 0,-3-2 2 16,4 0 3-16,2 0-2 0,0-7-4 0,1-4 0 15,-1-6 0-15,0-2-10 0,-1-3 6 16,-2 5-8-16,0 1 3 16,0 0 0-16,0 6-2 0,1-7-2 15,-1 8-7-15,-1 4-8 0,2-4-14 0,-2 5-33 16,-1-1-50-16,-1 0-100 0,0 5-68 16</inkml:trace>
  <inkml:trace contextRef="#ctx0" brushRef="#br0" timeOffset="-210521.057">10184 16413 439 0,'0'0'1'0,"0"0"10"0,0 0 14 16,0 0 10-16,0 0 7 0,0 0-4 15,0 0-7-15,0 0-10 0,35 77-8 16,-26-73-3-16,-2-1-4 0,4-3 3 15,-2 0-2-15,-3-2 7 0,7-7-3 16,-7 0 2-16,1-3-3 0,-3 2-2 0,-1 0 2 16,0-1-1-16,-3 5 1 0,2-4-3 15,-1 5 0-15,-1-1 0 0,3 1-4 16,-3 5-3-16,0-1 1 0,0 1-2 16,1 0-1-16,2 0 3 0,6 1-1 15,1 9 0-15,3 3 0 0,-1 1 0 0,-2 2 0 16,1 1 0-16,-2 1 6 15,1 1-9-15,0 2 7 0,-7-6-7 16,3-2 3-16,-5-1 0 0,-1-9 0 16,0 8-3-16,0-5-4 0,0 3-10 0,-1 0-10 15,-5-4-19-15,-7 1-40 0,6-6-55 16,-9 0-143-16</inkml:trace>
  <inkml:trace contextRef="#ctx0" brushRef="#br0" timeOffset="-210293.116">10317 16163 613 0,'0'0'25'0,"0"0"3"0,0 0 2 16,83 6-3-16,-57 9-6 0,0 4-2 16,1 6-4-16,1 4-3 0,1 3-5 15,-3 2 0-15,-2 6-6 0,-3 1 1 16,-6 3 2-16,-7 3-7 0,-7-1 1 15,-1 2-14-15,-13-1-15 0,-6 0-13 0,-7-4-44 16,-4 1-79-16,-2-5-123 0</inkml:trace>
  <inkml:trace contextRef="#ctx0" brushRef="#br0" timeOffset="-209656.067">9146 17292 86 0,'0'0'11'0,"0"0"5"0,0 0 13 16,0 0 13-16,0 0 13 0,0 0 9 15,0 0 1-15,0 0 3 0,0 0-7 16,0-3 0-16,-3 3-5 0,3 0-14 16,-1 0-11-16,-1 0-8 0,1 0-7 15,-1 0-6-15,1 0-2 0,-1-2-2 16,1 2-4-16,-2 0-1 0,2 0 5 15,-1 0-9-15,-5 0 3 0,1 0-1 16,0 0-3-16,-5 0-1 0,7 0-5 0,-2 0-2 16,1 0-17-16,5 0-23 0,-1 0-30 15,1 0-57-15,9 0-52 0</inkml:trace>
  <inkml:trace contextRef="#ctx0" brushRef="#br0" timeOffset="-209157.99">9661 17149 438 0,'0'0'27'0,"0"0"8"15,0 0 0-15,-83-21-5 16,60 21-1-16,3 2-6 0,1 8-6 16,2-1-7-16,5 7-4 0,2 0 10 15,2 5-13-15,3-6 8 0,4 6-5 0,1-5-6 16,0 2 7-16,6 4-4 0,5-7-1 16,-1-5 1-16,3-3-2 0,3-7 0 15,3 0 0-15,3 0 3 0,-2-11-1 16,-3-5 1-16,-2-3-3 0,-5-4 5 15,0-3-2-15,-7-3-7 0,-3-1 11 0,0-2-8 16,-3-1 10-16,-7-1 5 0,3 1-1 16,-2 2 2-16,0 3 1 0,2 8-1 15,1 2-4-15,3 7-1 16,2 5-3-16,-1 2-4 0,2 4-3 0,0-2-3 16,0 2-1-16,0 0 1 0,0 7 1 15,5 11 0-15,4 7 1 0,0 6-3 16,0-1 3-16,3 3-2 0,1 1 2 15,0 1-1-15,3-1 5 0,-3 1 6 16,1-3-12-16,2 0-2 0,-2-4-19 0,0-3-16 16,0-3-13-16,-4-1-29 0,0-4-41 15,-2-7-56-15,-3-2-43 0</inkml:trace>
  <inkml:trace contextRef="#ctx0" brushRef="#br0" timeOffset="-208840.193">9830 17133 590 0,'0'0'25'0,"0"0"-5"0,0 0-7 16,0 0 3-16,0 0 0 0,0 0 1 0,0 0-2 15,0 0-5-15,0 0-2 0,-4 22-3 16,10 0 11-16,5-2-14 0,-1-2 10 16,3 0-6-16,0-4-7 0,5-4 8 15,-6-2-1-15,-4-3 1 0,2-5 5 16,0 0-1-16,3-5 1 0,3-6-2 0,-6-5-13 15,-1-3 8-15,-3-1-8 0,-2 5 9 16,-3 6 3-16,1-1 0 0,-2 5-4 16,0-3 1-16,1 4-4 15,-1 4-3-15,0-3 0 0,0 3-2 0,0 0-1 16,0 0 1-16,0 0 0 0,6 0-1 16,1 4-2-16,2 9-6 0,5 2 3 15,-2 5-24-15,5-2-14 0,1 0-41 16,-1-2-58-16,6-5-50 0,-1-4-76 15</inkml:trace>
  <inkml:trace contextRef="#ctx0" brushRef="#br0" timeOffset="-208465.999">10495 17113 583 0,'0'0'4'0,"0"0"5"16,0 0 10-16,0 0 6 0,-91 27 2 15,82-19-8-15,1-2-8 0,2 2-5 16,0 0-4-16,5 2 10 0,1 5-14 0,0-8 8 16,4 6-13-16,2-9-3 0,3-1 1 15,2 2 3-15,-1-5 3 0,3-2 0 16,-1-7 4-16,1-8-11 0,-5-2 11 16,-2-4-7-16,-4-1 9 0,-2-2 3 15,0-1 1-15,-3-1 3 0,-3 1 0 16,-1 0 4-16,1 2 1 0,3 6 0 15,0 0 1-15,2 10 1 0,-1 2-2 16,2 0-4-16,0 7-6 0,-1-1-3 16,1 1-2-16,0 0-1 0,0 0 2 0,3 5-2 15,6 6 2-15,2 9-1 0,-1 3-1 16,2 3-1-16,2 1-2 0,-1 1-3 16,3-2-1-16,2 3-7 0,0-5-4 15,0 1-3-15,-1 0-22 0,0-3-16 16,-2 0-32-16,-6-7-49 0,-1-5-37 0</inkml:trace>
  <inkml:trace contextRef="#ctx0" brushRef="#br0" timeOffset="-208194.404">10679 17091 563 0,'0'0'6'0,"0"0"10"16,0 0 10-16,0 0 2 0,0 0 1 15,0 0-8-15,0 0-8 0,0 0-3 0,0 0-5 16,0 0 0-16,78 79-1 0,-61-66 4 16,-8-4 15-16,4 1-6 0,-7-5 19 15,-3-3-13-15,1 4-11 16,-4-6 10-16,3 0-13 0,0 0 8 0,3-9-4 16,2-2-6-16,-1-4-2 0,2-3-4 15,-1-1-1-15,0 2-2 0,-2 7-2 16,1 0-7-16,-1 2-8 0,0 0-13 15,2 2-22-15,1 2-39 0,11 1-75 16,-1 3-141-16</inkml:trace>
  <inkml:trace contextRef="#ctx0" brushRef="#br0" timeOffset="-185636.179">10393 6410 284 0,'0'0'11'0,"0"0"3"0,0 0 3 16,0 0 3-16,0 0 0 0,0 0-3 15,0 0-6-15,0 0-7 0,0 0-3 0,0 0-1 16,-15-17 4-16,15 17-1 0,0 0 3 16,0 8 1-16,3 7-1 0,4 5 0 15,0 4-1-15,-1 5-1 0,1 6-2 16,-2 4 3-16,1 5-3 0,-2 6 1 15,0 7 2-15,-4 2-3 0,3 7 1 0,-3 4 1 16,0 3 1-16,-3 2 2 0,-5 3-2 16,0 0 3-16,1 1-2 0,-2-1-2 15,-1 0-1-15,2-1 0 16,-1 0 3-16,-1-5-1 0,4-2 5 0,-1-3-2 16,1-1-4-16,0-3 3 0,2 0-1 15,4-5-1-15,0-1 1 0,0-2-2 16,0-5-1-16,0-2-3 0,7-6 2 15,-3-5-2-15,1-5 1 0,-1-5-1 16,-1-9 0-16,0-1 1 0,-3-7-2 0,0-3 3 16,3 5-3-16,-3-6-2 0,0 1-7 15,0-2-8-15,0-5-12 0,0 0-25 16,0 0-18-16,0 2-35 0,0-2-50 16</inkml:trace>
  <inkml:trace contextRef="#ctx0" brushRef="#br0" timeOffset="-185001.734">10605 6441 128 0,'0'0'20'0,"0"0"0"15,0 0 1-15,0 0 3 0,0 0-5 0,0 0-6 16,0 0-6-16,0 0-5 0,0 0 1 16,0 0 4-16,-10-23 4 0,10 33 1 15,-3 10 3-15,0 7 2 16,-1 4-2-16,1 5 0 0,-4 5-1 0,1 4-3 16,2 6-1-16,-4 4 2 0,1 3-4 15,-1 6 0-15,-3 0-1 0,1-1-2 16,-1 4 2-16,2-6 0 0,2 2-5 15,1-2 1-15,0-4 0 0,5-1-2 16,-1-1 3-16,2-1-2 0,0-1 0 0,0-2-1 16,0 0 1-16,0-4-2 0,0-1 2 15,0-1 1-15,0 0 0 0,0 0 1 16,0 1-3-16,0-1 0 0,-1 1 2 16,-5 2-1-16,2 1 1 0,-2 2-1 15,-4 1 0-15,1-1 1 0,0 1 0 16,-2-3-1-16,-1 2 1 0,2-4 4 15,-3-1-6-15,2-1 3 0,-1-4-2 16,1-4-4-16,2-4 2 0,0-4-1 16,2-11-1-16,4-6 1 0,0-1-2 0,2-7-2 15,-1 1 0-15,2 0-3 0,0-5-3 16,-1 0-13-16,1 0-24 0,0-2-24 16,4-10-33-16,6-13-45 0</inkml:trace>
  <inkml:trace contextRef="#ctx0" brushRef="#br0" timeOffset="-184533.496">10430 6464 214 0,'0'0'20'0,"0"0"-6"0,0 0-4 15,0 0-9-15,0 0-2 0,0 0 5 16,0 0 9-16,0 0 13 0,0 0 4 15,-13 71 3-15,12-26-6 0,1 13-3 16,-2 6-5-16,2 13-5 0,0 8-2 0,0 5-4 16,0 2 1-16,0 4-2 0,0-1 0 15,3 3 0-15,2-1 1 0,0-4-1 16,1 0 2-16,-2-5 2 0,1-4-3 16,-1-6 3-16,-1-1-5 0,0-5-2 15,0-2 2-15,1-3-5 0,-4-3 1 0,0-7-3 16,0-5 0-16,0-6-1 15,0-9-2-15,-4-5 2 0,-2-6-5 16,6-8-1-16,-3-7-5 0,3-7-2 16,0-4-8-16,-1 0-9 0,1 0-23 0,-6 0-20 15,-3-5-24-15,-5-14-27 0</inkml:trace>
  <inkml:trace contextRef="#ctx0" brushRef="#br0" timeOffset="-184174.129">10511 6524 247 0,'0'0'34'0,"0"0"-10"0,0 0-13 15,0 0-6-15,0 0-5 0,0 0-1 16,0 0 1-16,0 0 6 0,0 0 6 15,0 0 8-15,-17 69 3 0,15-12 1 0,-1 11-4 16,-1 13 2-16,1 11-6 0,0 12 1 16,-4 7-2-16,3 8-7 0,-2 4-1 15,-1 2-3-15,1-5 1 0,0-4-2 16,0-7 0-16,-1-9 0 0,4-8-2 16,-1-7 6-16,1-5-4 0,2-7 2 15,-1-6-3-15,2-8-1 0,0-8 3 16,0-5-4-16,0-4 1 0,0-9-5 15,3-5-2-15,-1-7-5 0,-1-10-6 16,2-4-5-16,-3-7 1 0,0 0-5 0,0 0-29 16,0 0-30-16,0-5-71 0</inkml:trace>
  <inkml:trace contextRef="#ctx0" brushRef="#br0" timeOffset="-183837.905">10475 6457 291 0,'0'0'2'16,"0"0"-7"-16,0 0 5 0,0 0 7 15,0 0 6-15,-7 97 6 0,5-42 4 16,-1 11 3-16,-1 13 2 0,-3 14 1 0,1 11 0 15,-1 10-7-15,-2 10 0 0,2 3-10 16,1 4-4-16,2-1-1 0,1-4-1 16,1-6-1-16,2-8-1 15,0-6 0-15,5-12-1 0,-1-8 3 0,2-12 0 16,-2-8-1-16,2-8 1 0,-3-9-3 16,0-7 1-16,0-8-7 0,-3-11 1 15,1-9-4-15,-1-4-7 0,0-4-7 16,0 0-12-16,2-1-30 0,-2-5-42 15,-2-5-68-15</inkml:trace>
  <inkml:trace contextRef="#ctx0" brushRef="#br0" timeOffset="-183374.096">10797 6484 265 0,'0'0'30'15,"0"0"-5"-15,0 0-14 0,0 0-6 16,0 0-4-16,0 0 4 0,0 0 11 16,0 0 6-16,0 0 5 0,0 118-2 0,0-57-2 15,2 11-6-15,1 7-3 0,0 9 0 16,-2 6-1-16,2 5-2 0,3 1 0 16,-2 4-4-16,3-2-2 0,-1 2 1 15,0-3-4-15,-2-4 4 0,1-3 0 16,-1-4 0-16,-2-3 2 0,-2 0-2 0,0-2-2 15,0-4 1-15,-3-5-3 16,-2-5 1-16,2-7 0 0,-1-6-3 16,-2-8 3-16,3-8-6 0,2-5 2 15,-3-15-2-15,1-1-1 0,1-8-4 0,1-7-6 16,1 0-5-16,0-6-8 0,-2 0-15 16,2 0-32-16,-1 0-37 0,1-17-58 15</inkml:trace>
  <inkml:trace contextRef="#ctx0" brushRef="#br0" timeOffset="-183021.052">10990 6409 308 0,'0'0'15'0,"0"0"-15"16,0 0-8-16,0 0-1 0,0 0 5 0,0 0 16 16,0 0 9-16,-22 78 11 0,15-22 1 15,1 14 1-15,-2 17-6 0,-1 15-4 16,0 14 0-16,0 11-6 0,-2 7-5 16,2 6-2-16,2-2-7 0,0-3 1 15,1-9-5-15,6-11 3 0,0-10-2 16,0-11-1-16,6-10 5 0,1-8-3 15,0-10 3-15,0-7-3 0,-1-9 0 16,0-8 2-16,-3-5-4 0,0-13 0 16,-3-11-4-16,1-5-1 0,-1-8-1 0,0 0-6 15,0 0-18-15,0 0-42 0,0-5-41 16,-6-16-63-16</inkml:trace>
  <inkml:trace contextRef="#ctx0" brushRef="#br0" timeOffset="-182706.109">10847 6565 365 0,'0'0'9'15,"0"0"-11"-15,0 0-2 0,0 0 8 16,0 0 8-16,-2 83 6 0,5-24 3 15,2 17 3-15,0 17-2 0,-4 13 2 0,1 16-4 16,-2 11-7-16,0 8-3 0,-2 5-5 16,-3-3-2-16,4-7-1 0,-1-8 2 15,1-13-3-15,1-11-1 16,0-13 3-16,0-14-3 0,0-10 4 0,0-11-1 16,0-9-3-16,0-10 1 0,0-11-4 15,0-10-2-15,0-9-6 0,0-2-4 16,0-1-7-16,0 1-19 0,0 2-30 15,0-14-52-15,0-16-56 0</inkml:trace>
  <inkml:trace contextRef="#ctx0" brushRef="#br0" timeOffset="-182413.884">10945 6441 406 0,'0'0'8'16,"0"0"-7"-16,0 0-1 0,0 0 8 0,0 0 9 15,-30 107 5-15,22-39 4 0,0 18-1 16,-1 18-2-16,-4 15-1 0,3 11-2 16,-3 11-4-16,6 5-2 0,1 2-4 15,0-2-1-15,3-8-4 0,3-9-1 16,0-15-4-16,0-9-1 0,6-12 2 0,-2-13-2 15,1-11 3-15,-1-14-1 16,-1-9-3-16,4-12-3 0,-4-13-12 16,0-9-12-16,-2-6-12 0,-1-6-26 15,0 0-50-15,0-14-120 0</inkml:trace>
  <inkml:trace contextRef="#ctx0" brushRef="#br0" timeOffset="-182053.798">11260 6670 235 0,'0'0'4'0,"0"0"3"0,0 0 12 16,0 0 13-16,0 0 8 0,0 0-3 15,0 0-12-15,0 0-14 0,0 0-8 16,0 0 5-16,15-34 8 0,-14 66 9 0,-1 18 3 16,0 20 2-16,0 15-7 0,-6 13-2 15,-1 13-6-15,1 6-6 0,1 3-3 16,0 0-5-16,5-3-1 0,0-8 2 16,0-9 1-16,3-8-3 0,4-11 2 15,0-6-2-15,1-9-2 0,-1-4 2 16,-1-8-1-16,1-8 1 0,-4-7-2 15,0-9-3-15,-2-8-7 0,1-10-7 16,-2-6-14-16,0-6-9 0,0 0-28 16,0 0-38-16,0-1-90 0</inkml:trace>
  <inkml:trace contextRef="#ctx0" brushRef="#br0" timeOffset="-181745.108">11260 6561 399 0,'0'0'-3'16,"0"0"-1"-16,0 0 10 0,0 0 3 16,-8 113 7-16,6-53 7 0,1 11 1 15,-1 15 4-15,-1 12 2 0,0 12-6 16,-4 10-4-16,3 6-4 0,-3 4-8 15,2 1 0-15,1-4-1 0,1-3-3 0,3-7-1 16,0-8-3-16,3-9-2 0,3-10 3 16,2-12 0-16,-2-10-1 15,3-10 0-15,-3-11-5 0,2-12-4 16,-5-11-7-16,1-11-13 0,-2-6-7 0,-2-7-15 16,0 0-29-16,1-6-61 0,2-15-80 15</inkml:trace>
  <inkml:trace contextRef="#ctx0" brushRef="#br0" timeOffset="-181442.048">11351 6522 471 0,'0'0'0'0,"0"0"-1"16,0 0 2-16,0 96 5 15,0-39 3-15,-4 15 5 0,1 12 6 16,-1 10 0-16,-1 12 1 0,1 9-3 16,-2 8-3-16,2 8-6 0,-2 1 2 0,3 0-3 15,2-6-3-15,-1-5 1 0,2-10-4 16,0-10-3-16,0-9 2 0,5-12-2 16,0-10 2-16,0-11 2 0,-2-10-4 15,-2-8 4-15,2-14-8 0,1-5-2 16,-2-9-3-16,-1-8-4 0,1 0 1 15,-2-5-11-15,0 0-23 0,0-5-39 16,0-18-42-16,-3-20-36 0</inkml:trace>
  <inkml:trace contextRef="#ctx0" brushRef="#br0" timeOffset="-181174.441">11398 6489 360 0,'0'0'16'0,"0"0"-4"16,0 0 6-16,0 0 14 0,0 130 0 16,0-50 2-16,-3 12-3 0,-3 14-9 15,0 10-3-15,-1 8-4 0,1 7-6 16,2 2 0-16,1 2-4 0,1-3-1 16,2-4 0-16,0-9-1 0,0-6-1 15,3-8-2-15,2-13 0 0,-1-10-2 16,2-12 4-16,1-12 0 0,-3-11-4 15,2-11 2-15,-3-12-9 0,0-10-6 16,-3-7-1-16,0-7-6 0,0 0-17 0,0-4-39 16,0-15-40-16,-3-17-70 0</inkml:trace>
  <inkml:trace contextRef="#ctx0" brushRef="#br0" timeOffset="-180897.793">11470 6641 466 0,'0'0'-8'0,"0"0"-2"16,0 0 4-16,0 0 10 0,0 0 6 15,-26 118 4-15,13-46 6 0,0 14 5 16,-6 17 0-16,1 14-1 0,-2 13-2 0,2 6-8 15,2 5-2-15,1-3-6 0,7-9-3 16,5-12 0-16,3-16-4 0,0-11-3 16,7-16-1-16,4-13-7 15,1-14-9-15,1-12-18 0,0-11-31 0,-3-8-29 16,-1-10-78-16</inkml:trace>
  <inkml:trace contextRef="#ctx0" brushRef="#br0" timeOffset="-180530.411">11778 6464 501 0,'0'0'18'0,"0"0"-7"16,0 0-10-16,0 0-4 0,0 0-1 0,0 0 10 16,0 0 6-16,-22 90 8 0,18-22-1 15,-3 17-2-15,1 14 2 0,-1 12-8 16,-1 10 0-16,1 8-3 0,0 3-1 16,4 2-1-16,2-3 1 0,1-5-1 15,0-10-3-15,0-8 1 0,4-12-5 0,2-10-1 16,2-8 3-16,0-11-2 15,-3-9 1-15,1-8-1 0,-1-9-1 16,-3-9-3-16,0-8-4 0,-2-5-6 16,0-5-8-16,0-7-1 0,0 0-13 0,0-3-32 15,-6-4-40-15,-4 0-78 0</inkml:trace>
  <inkml:trace contextRef="#ctx0" brushRef="#br0" timeOffset="-180245.752">11846 6451 442 0,'0'0'1'16,"0"0"6"-16,-32 82 5 0,21-20 8 15,0 17 2-15,1 15-6 0,-1 14 5 16,2 12-3-16,2 11-4 0,0 6 3 15,4 6-6-15,1 1-3 0,2-4-3 0,3-8-1 16,7-8-2-16,0-10-2 0,2-8 1 16,1-15-2-16,-3-7 0 0,3-14 1 15,-4-9-6-15,-1-10-4 0,-2-8-10 16,1-11-12-16,-2-11-17 0,-4-10-15 16,-1-5-17-16,0-6-50 0,0 0-50 15</inkml:trace>
  <inkml:trace contextRef="#ctx0" brushRef="#br0" timeOffset="-179965.093">11973 6559 429 0,'0'0'0'0,"0"0"8"15,-17 84 7-15,8-20 9 0,2 18 3 16,-3 17-2-16,0 13-2 0,-2 15-5 16,-2 4-6-16,2 7-2 0,-1 2-3 0,4-6-2 15,2-8-2-15,4-12 0 0,3-15-4 16,0-13-1-16,0-13 2 0,6-14-3 16,-2-11 0-16,2-10-5 0,-1-13-6 15,0-7-13-15,-2-9-6 0,-2-4-17 16,1-1-35-16,-2-8-57 0,0-17-82 15</inkml:trace>
  <inkml:trace contextRef="#ctx0" brushRef="#br0" timeOffset="-179696.975">11928 6460 446 0,'0'0'0'0,"0"0"9"16,-7 107 2-16,3-38 4 0,-2 17 1 16,0 15-4-16,-2 11-1 0,0 14-1 15,1 8-4-15,0 7 2 0,-2 3-1 16,3-1-3-16,2-5 0 0,1-7 0 16,3-13-3-16,0-12-2 0,0-13 2 15,6-12-3-15,0-17 1 0,2-11-3 16,-1-9-1-16,2-12-6 0,-4-11-13 15,-1-8-16-15,-4-7-16 0,0-6-31 16,0 0-77-16</inkml:trace>
  <inkml:trace contextRef="#ctx0" brushRef="#br0" timeOffset="-179405.663">11946 6406 473 0,'0'0'4'16,"0"0"1"-16,-55 132 4 0,40-55 5 16,-1 14-1-16,3 14-2 0,2 9 2 15,2 8-1-15,5 8-4 0,-1 3 2 16,5-1-5-16,0-3-5 0,3-9 2 0,3-12-1 15,7-11-1-15,0-12 1 16,2-11-2-16,-1-8-2 0,-2-12-2 16,-1-7-8-16,-4-9-10 0,-2-12-27 15,-1-3-32-15,-1-8-47 0,-3-7-93 0</inkml:trace>
  <inkml:trace contextRef="#ctx0" brushRef="#br0" timeOffset="-179042.319">12420 6511 492 0,'0'0'9'0,"0"0"-10"0,0 0-2 16,0 0 1-16,0 0 14 0,-10 81 3 15,8-25 2-15,-1 15 2 0,-1 15-3 16,0 14-1-16,-3 10-1 0,1 10-3 16,0 8-2-16,-1 1-3 0,-3 1-3 15,1-5 1-15,5-7-1 0,-2-6-2 0,0-11 2 16,2-10-2-16,1-10-2 15,0-13 2-15,2-12-3 0,-1-12-1 16,1-15-5-16,-1-6-13 0,1-10-19 16,-1-6-23-16,-2 0-34 0,1-5-61 0,-7-2-69 15</inkml:trace>
  <inkml:trace contextRef="#ctx0" brushRef="#br0" timeOffset="-178753.47">12472 6396 470 0,'0'0'-1'0,"0"0"0"15,0 0 5-15,-44 87 8 0,35-27 4 16,-2 16 2-16,0 19-3 0,-4 13-2 15,-1 11-1-15,-2 13-2 0,-4 6-3 0,6 5-2 16,-1-4-2-16,2-7 0 0,5-11-2 16,3-15 2-16,5-16-3 0,2-13-2 15,0-12 1-15,5-11-4 16,1-12-2-16,2-9-15 0,-5-11-19 0,1-12-37 16,-1-4-22-16,-3-6-58 0</inkml:trace>
  <inkml:trace contextRef="#ctx0" brushRef="#br0" timeOffset="-178486.271">12410 6486 398 0,'0'0'19'0,"-39"146"5"0,17-49-3 16,-1 12-10-16,4 9 0 0,-4 7-4 16,1 3-6-16,1 1-1 0,2-6 0 0,0-5-1 15,4-11 2-15,3-14 2 0,3-11-5 16,3-12 1-16,6-12-9 0,0-10-10 16,0-11-19-16,4-8-17 0,4-7-18 15,-2-9-39-15,3-5-43 0</inkml:trace>
  <inkml:trace contextRef="#ctx0" brushRef="#br0" timeOffset="-178194.001">12554 6467 382 0,'0'0'20'0,"-23"89"7"16,9-26-4-16,2 13 0 0,-1 12-1 16,0 8-6-16,-1 7 0 0,-1 7 0 15,1 2-5-15,-2 5 1 0,3 0-4 16,0-4-5-16,3-3 4 0,1-8-3 16,6-8-3-16,-1-9 2 0,0-6-3 15,2-13-4-15,2-10 2 0,0-12-5 16,0-13-1-16,0-8-8 0,0-11-8 15,0-7-11-15,2 2-17 0,-2-7-37 16,2-5-61-16,1-16-57 0</inkml:trace>
  <inkml:trace contextRef="#ctx0" brushRef="#br0" timeOffset="-177916.206">12485 6600 432 0,'0'0'1'15,"0"0"4"-15,0 0 4 0,-43 110 9 16,34-47 3-16,-1 13 4 0,1 12-4 16,0 9 0-16,2 9-2 0,-1 9-5 15,3 5-3-15,4 2-4 0,1-4-1 16,0-9-3-16,6-10 0 0,2-12-3 0,4-11-1 15,-2-11 0-15,0-7-4 0,-3-9-4 16,-1-11-8-16,-3-11-8 16,1-3-16-16,-4-11-28 0,0-3-38 15,0-2-74-15</inkml:trace>
  <inkml:trace contextRef="#ctx0" brushRef="#br0" timeOffset="-177498.484">12881 6475 495 0,'0'0'-3'0,"0"0"-3"16,0 0 2-16,0 0 2 0,-29 117 5 15,22-53 0-15,0 11-1 0,-6 8 3 0,3 9 0 16,-2 5 7-16,-2 5 2 15,2 2-2-15,-1 3 2 0,3-1-3 16,1 1-2-16,2-4 1 0,0-6-1 16,3-6-4-16,2-7-2 0,2-6-3 0,0-6-1 15,3-8-1-15,3-7-3 0,1-7-3 16,-1-8-10-16,-2-9-10 0,-1-11-24 16,1-6-24-16,-2-5-29 0,-1-7-78 15</inkml:trace>
  <inkml:trace contextRef="#ctx0" brushRef="#br0" timeOffset="-177198.111">12886 6487 510 0,'0'0'6'0,"0"0"-6"0,0 0 8 16,-45 118 3-16,34-50 1 0,-1 13 5 16,0 15-2-16,-1 9 1 0,0 9-3 15,1 4-6-15,1 1-2 0,4 0-4 16,1-3-2-16,3-10 1 0,3-11 3 16,0-9-4-16,0-11 2 0,6-11-2 15,0-9-3-15,-2-9-3 0,0-10-7 16,2-11-6-16,-5-4-9 0,2-10-6 15,-3-5-11-15,2 0-23 0,-2-6-47 16,0 0-85-16</inkml:trace>
  <inkml:trace contextRef="#ctx0" brushRef="#br0" timeOffset="-176918.108">12903 6565 480 0,'0'0'6'16,"0"0"6"-16,0 0 12 0,15 94 1 0,-7-38 1 15,-4 9-1-15,1 11-5 0,-5 11 0 16,0 7-3-16,-5 7-4 0,-5 7-2 16,-1 4-4-16,-1 0-4 0,-2 0 1 15,2-8 2-15,2-9-2 0,0-9 3 16,1-11-3-16,2-12-3 0,-3-7 2 0,3-11-4 15,-1-6 1-15,1-15-2 0,4-6-4 16,0-9-8-16,1-4-11 16,0 0-27-16,2-5-50 0,-3-3-113 15,0-13-51-15</inkml:trace>
  <inkml:trace contextRef="#ctx0" brushRef="#br0" timeOffset="-176561.113">12897 6250 492 0,'0'0'-5'0,"0"0"-4"15,0 0 0-15,0 0 7 0,-43 107 3 16,41-51 9-16,1 12 7 0,1 14 3 0,-3 14 5 16,-1 12-2-16,1 7-4 0,-2 3-1 15,2 1-2-15,2-2-5 0,1-3-1 16,0-4-1-16,0-6-4 0,0-7 4 16,1-7-2-16,2-8-4 0,2-7 2 15,-2-6-5-15,0-10-1 0,-2-6 1 0,-1-9-1 16,0-4-1-16,0-7-1 15,0-6-4-15,-3-9-13 0,-1 1-23 16,-4-6-54-16,-3-1-111 0,-4-1-51 16</inkml:trace>
  <inkml:trace contextRef="#ctx0" brushRef="#br0" timeOffset="-173954.923">10140 7564 5 0,'0'0'9'0,"0"0"-3"0,0 0 0 15,0 0-2-15,0 0 0 0,0 0 0 16,0 0 0-16,0 0 1 0,85-8-1 15,-79 8 1-15,-2 0 1 0,4 0-2 16,-2 0-2-16,0 0 0 0,0 0 0 16,5 0-2-16,-5 0 0 0,0 0-2 0,4 0 4 15,-4 0-1-15,0 0 4 0,-2 0-3 16,2-2-1-16,0 2-1 0,0 0-2 16,-1 0 2-16,1-1 2 0,0 1 1 15,0 0 1-15,4-2-1 0,-3 2-2 16,-1 0-1-16,4-1 0 0,-4 1-3 0,1 0 2 15,3 0 0-15,-4 0 2 16,0 0-2-16,5 0 1 0,-4 0 0 16,4 0 0-16,1 0 1 0,-1 0-1 15,-1 0 0-15,3 0-1 0,-2 0 2 0,2 0 0 16,-1 0-1-16,-2 0 0 0,3 0 0 16,-7 0-1-16,4 0 0 0,-3 0 2 15,6 0-1-15,0 0 0 0,-7 0 0 16,7 0 1-16,-7 0-1 0,0 0 0 15,6 0 0-15,-6 0-1 0,0 0 1 0,7 0 1 16,-6 0-1-16,-1 0 2 16,6 0-2-16,-6 0 2 0,1 0-2 0,4-1 0 15,-5 1-1-15,0 0 0 0,7-2 1 16,-7 2-2-16,4 0 4 0,3-2-2 16,-3 2-2-16,0-1 2 0,2 1-1 15,-1-2 1-15,1 2 0 0,-2-1 0 16,0 1-1-16,1-2 1 0,1 2 0 15,-3-1 1-15,4 1-1 0,-3-2-1 16,2 2 1-16,-1-1-1 0,-1 1 1 0,3-2-1 16,-3 2 0-16,1 0-2 0,0 0 2 15,-1 0 1-15,-4 0-1 0,6 0 1 16,-4 0-1-16,4 0 2 0,2 0-1 16,-4 0 0-16,2 0 1 0,-1 2-2 15,0-2 0-15,-1 1 1 0,1-1 0 16,-6 0 0-16,5 2 0 0,-4-2 0 15,1 0 0-15,4 1 0 0,-5-1-2 16,7 0 1-16,-1 0-1 0,-2 2 1 16,3-2-1-16,-7 0 2 0,4 1-1 0,-4 1 1 15,5-2 0-15,1 1 0 0,-8-1-1 16,9 2 1-16,-7-2-2 0,0 0-2 16,8 0-2-16,-8 2-1 0,4-1-1 15,0 0 1-15,-4-1-1 0,4 2 2 16,-4-2-1-16,-2 0 1 0,2 1 0 0,-2-1 5 15,3 0 1-15,-2 0 0 0,1 0 0 16,-6 0 0-16,4 0 0 16,2 0 0-16,1 0 0 0,-1 2 0 15,0-2 1-15,-2 0 1 0,9 0-1 0,-3 0 1 16,-4 0-1-16,7 1 1 0,-6-1-1 16,5 0-1-16,2 0 1 0,-4 0 1 15,2 0 1-15,1 0 0 0,-3 0 0 16,3 0-1-16,-3 0 0 0,2 0 1 15,-1 0-2-15,1 0-1 0,-2 0 0 0,4 0 0 16,-2 0-1-16,4 0 1 0,3 0-1 16,-8 0-1-16,10 0 1 15,-9 0-1-15,0 0-1 0,1 0 2 16,-1 0 0-16,1 0 1 0,-2 0 0 0,2 0 1 16,0 0-1-16,-1 0 0 0,-2 0 0 15,3 0 0-15,-3 0 0 0,3 0 1 16,0 0-1-16,0 0 0 0,0 2 0 15,-1-2 0-15,-8 0-1 0,7 1 1 16,-5-1 0-16,3 0 0 0,5 0 1 0,-3 0-1 16,-1 1 0-16,1-1 0 0,-1 0 0 15,2 0 0-15,-1 0 0 0,1 0 0 16,-2 0 0-16,-3 0 0 0,5 0 2 16,-6 0 0-16,7 0-2 0,-2 0 1 15,0 0-1-15,1 0 1 0,-7 0 1 16,5 0-4-16,-4 0 4 0,1 0-4 15,3-1 4-15,-4 1-2 0,4-1 0 16,0 1 0-16,-4-2 0 0,4 1-2 16,-3 1 2-16,5-2 0 0,-2 2-1 0,-4 0 0 15,7 0 0-15,-7 0 0 0,5-1-1 16,4 1 1-16,-4 0-1 0,2-2-1 16,-3 2 2-16,2 0 0 0,-1 0 0 15,0 0 1-15,-1 0-1 0,1 0 0 16,-2 0-1-16,3 0 0 0,-1 0 0 0,2 0-1 15,1 0 3-15,4 0 0 0</inkml:trace>
  <inkml:trace contextRef="#ctx0" brushRef="#br0" timeOffset="-173584.055">12967 7561 4 0,'0'0'14'0,"0"0"-2"15,0 0 2-15,0 0-1 0,0 0-2 16,0 0 1-16,0 0 0 0,0 0-1 15,0 0-1-15,88 0 0 0,-78 0-1 16,1 0 1-16,-6 0-1 0,6 0 1 0,-5 0-2 16,1-1-3-16,3 0-2 0,-4 1-1 15,-1-2-1-15,1 2 0 0,-6 0-1 16,0 0 0-16,0 0 0 0,1 0 0 16,-1 0-2-16,4 0-3 0,-3 0-3 15,1 0-7-15,-1 0-1 0,-1 0-5 16,2 0-2-16,-2 0-5 0,1 0-5 15,-1 0 3-15</inkml:trace>
  <inkml:trace contextRef="#ctx0" brushRef="#br0" timeOffset="-173114.149">13144 7455 248 0,'0'0'21'0,"0"0"-3"16,0 0-6-16,0 0-3 0,0 0-3 16,0 0 0-16,0 0-2 0,0 0 3 15,0 0 3-15,0 0 2 0,-1-10 2 16,10 10 0-16,4 9 1 0,4 2-4 15,0 2 1-15,-1 2-2 0,1 2-3 16,0 2-1-16,-2-1-2 0,-3-1-1 0,-3-4-4 16,-1 1-1-16,-2-5 1 0,-3 2-2 15,0-3 4-15,-2-3 1 16,-1 7-1-16,0-1 3 0,-7 3-2 0,-7 6 1 16,-4-2-15-16,-3-3-26 0,-4-4-33 15,5-1-50-15,1-3-74 0</inkml:trace>
  <inkml:trace contextRef="#ctx0" brushRef="#br0" timeOffset="-170203.244">13695 7749 78 0,'0'0'36'0,"0"0"-2"0,0 0-6 0,0 0-4 15,0 0-8-15,0 0-1 0,0 0 1 0,0 0 2 16,0 0 2-16,-23-38 1 0,22 27 3 15,-1-3-2-15,2-5 1 16,0-1-1-16,0-5-5 0,0 2-1 16,2 1-4-16,2-1-1 0,-1 2-1 0,3-2 0 15,-2 0-3-15,2 3 0 0,-2-2-3 16,2 1 0-16,-2 0-1 0,1 5 2 16,-1-1 1-16,2 1-1 0,-2 0-2 15,2 2 2-15,-2 0-3 0,-1 5 0 16,2 0 1-16,-1 0-2 0,0 0 2 0,0-1 1 15,1 1-1-15,-1 0 0 0,-1 1 0 16,2-1 1-16,-4 5 0 16,2 1 0-16,-2-1 0 0,1-1-2 15,0 1-1-15,1 1-1 0,-1-2-1 0,-1 1-2 16,1 0 0-16,1 0-2 0,-3 4 3 16,0 0 3-16,0 0-3 0,1-2-1 15,1 2 1-15,-1-1 0 0,-1 1 0 16,3 0 3-16,4 0-2 0,0 0 0 15,3 0 0-15,1 0 1 0,0 0-1 0,-1 1 0 16,1 1-1-16,4 4 0 0,-6-4 1 16,7 5 0-16,-6-1 0 0,-3-2 1 15,6 3-2-15,-3 0 3 0,-2-2-2 16,4 3 1-16,-4-4-2 0,-1 2 0 16,-1 0 1-16,4 0-3 0,-1 0 2 15,-5 0 1-15,5 2-1 0,-3-1 1 16,2 6 0-16,-4-5 0 0,4 6 0 15,-4-1 0-15,1 3 1 0,0 5-2 16,-2-3 2-16,1 2 2 0,-2-5-1 0,1 2-1 16,0-2 0-16,-2-2 0 0,2 4 0 15,0-1 0-15,-3-4 0 0,4 5 0 16,0-1 0-16,-2-6 1 16,1 8 0-16,-2-7-1 0,1-1 0 0,-1 7-1 15,1-5 0-15,1 5 1 0,-2-2 1 0,-1-3-1 16,4 3 1-16,-1 0-1 15,-1-4 0-15,2 4 1 0,0-6 0 16,-1-1-1-16,0 1 1 0,0 0-1 16,3 0 0-16,-2-1 0 0,4 4 1 0,-3-5 2 15,2 6 0-15,-1-6 0 0,0-2-2 16,0 3-1-16,2-1 2 0,0-1-2 16,-1-2 1-16,2 1 0 0,-4-3 0 15,4 2 1-15,-5-2 1 0,1-1 0 16,-1 0 0-16,-4-1 2 0,0 0 1 0,7 0-1 15,-4 0 1-15,4 0 1 16,2 0-1-16,-4 0 0 0,-1 0 0 16,4-2-1-16,-2-4-4 0,2-1-2 15,-1-3 2-15,0 2-4 0,-3-1 5 0,2-4-2 16,-2 3 1-16,2-4 0 0,-1-2 0 16,0 1 0-16,1-7 0 0,-2 3 1 15,1-2-1-15,-1-1 0 0,1 1 0 16,-1-2-1-16,0-1 0 0,-1 1 3 15,0 0-3-15,0 2 1 0,-2 7 0 0,2-5 0 16,-1 2-1-16,-1 4 0 0,2-6 0 16,-3 1-1-16,3 6 1 0,0-6 0 15,-1 7 1-15,1-1-1 16,-1-1 0-16,1 1 0 0,-2 0 0 0,1 1 0 16,1-2 0-16,-2 1 0 0,-1 1 1 15,0 4 0-15,3-4 0 0,-2 5 0 16,1-6 2-16,-1 1-3 0,2 1 2 15,-1 1-2-15,2 0 0 0,-1-1 0 16,0 2-1-16,0-1-4 0,1 1 4 0,0 1-3 16,-2 3 4-16,4-4-1 0,-3 5 1 15,1 0 0-15,1-2-1 0,-2 1-1 16,0 1 0-16,0 2 0 0,-3 1 0 16,3-1 0-16,2-2 0 0,-1 2-1 15,1 0 1-15,0 1 0 0,1 0 1 16,-2 0 0-16,8 0-2 0,-2 0 2 15,0 2-1-15,6 3 0 0,-5 3 1 16,-3-4 3-16,3 4-5 0,-2 1 4 16,-3-3-3-16,2 4-3 0,1 3 1 0,-5-5 3 15,2 3-2-15,0 3 3 0,-3-5-2 16,3 7 0-16,-1-1 2 0,-2-5-1 16,0 8 1-16,1-1 2 0,1-2-2 15,-1 7 0-15,-1-7 1 0,3 0-2 16,-5 0 2-16,3 2-2 0,-1-2 2 0,2 0-1 15,-2 1 2-15,-2-6-2 0,4 6 0 16,-4-1 0-16,2-5 0 16,0 7 0-16,1-1 0 0,-3-5 0 15,2 6 0-15,-1 0 0 0,-1-7 0 0,2 5 0 16,-1-4 0-16,1 0 0 0,-2 4 0 16,3-6 0-16,1 6 0 0,-1-4 1 15,-1-1 0-15,3 4-1 0,-2-5 0 16,2 5-1-16,-3-6 1 0,1-1 0 15,2 0-1-15,-2-1 2 0,0 2-1 0,-2-4 1 16,2 3-1-16,-1-4 1 0,0 0-1 16,0 1 6-16,-3-4-5 0,3 0 0 15,1 3 1-15,-1-1-5 16,0 1 5-16,-3-3 1 0,0 0-1 0,0 0-1 16,1 0 0-16,7 0-1 0,-4 0 2 15,9-1-1-15,-3-1 1 0,-3-3 0 16,2 1-2-16,1-2 1 0,-3 1-1 15,1-2 1-15,3-3 0 0,-4 3 1 16,2-3 0-16,-2-2-1 0,0 5 0 0,1-5 1 16,-1 0 0-16,-1 3-1 0,0-5 0 15,-1 5 0-15,-2-3 0 0,0-4 2 16,1 6-2-16,-1-6-1 0,0 0-1 16,-1 6 1-16,-1-9-1 0,1 3-1 15,-1 3 2-15,1-5 0 0,-2 2 0 16,1 4 4-16,2-8-4 0,-3 2 1 15,1-1-2-15,-1 2 0 0,3-4 1 16,-3 1-3-16,1 7 2 0,-1-9 0 16,2 2 0-16,-2 0 1 0,0-2-2 0,1 3 1 15,-1 0 2-15,0 6-1 0,2-8 2 16,-2 6-4-16,0 2 2 0,0-1-4 16,1 2 4-16,-1 2 0 0,0 4-1 15,2-5 1-15,-1 6 0 0,-1-2-2 16,2-2 1-16,-1 4 0 0,1 1-3 15,1-3-1-15,0 3 1 0,-2 1-1 0,9-4 1 16,-6 6 1-16,5-1 0 16,1 0 2-16,2 2-3 0,2 0 2 15,-2 0-1-15,4 0 1 0,-1 4 0 0,-6 0 0 16,6 1-1-16,-2 2 2 0,-5-3-1 16,5 3 1-16,-3 3 0 0,1 0 0 15,3 1 1-15,-2 2 1 0,-4-2-2 16,1-2 3-16,-3 4-3 0,0 1 1 15,-1 1-1-15,1 5 0 0,1-3-2 0,-2 3 3 16,-1 1 0-16,0-1 0 0,2 2 0 16,-1-2-2-16,2 2 3 0,-3 1-1 15,-1-1 1-15,1 1-1 16,-1 1 0-16,0 3 0 0,0-4 0 0,-1 3 0 16,-1 0 2-16,2 0-2 0,1 0 1 15,-3-1-1-15,1 2 1 0,-1-3 0 16,1-4-1-16,-1-3-1 0,2-2 1 15,2 1 0-15,-1-1 1 0,3 2 4 16,2-2-5-16,1-2 3 0,0 0-4 0,0-5 0 16,2-1 1-16,-2-1 0 0,1-2 0 15,1-1-1-15,-1 1 2 0,-6-4-1 16,5 1 0-16,-4-1 2 0,-2 0 2 16,3 2-1-16,-7-2 1 0,5 0 0 15,-1 0 0-15,3-3 1 0,2-3-2 0,-2-2-3 16,0-6 1-16,-1 1-2 15,3-6 3-15,-2 0-1 0,0 1 0 16,-2 0 0-16,-1-4 0 0,2 1 0 16,-2-2-1-16,0-1 2 0,1-3-1 0,-4-1 2 15,2 0-3-15,-3-3 0 0,3 3 0 16,0-1 0-16,0 0 0 0,0 1 2 16,0 1-2-16,0-1 0 0,1 1 0 15,-1 2 1-15,-2 2-1 0,5-2 1 16,-3 3 1-16,1 0-3 0,1 0 2 0,-1 1-5 15,1-1 3-15,-2 8-1 0,2-1 2 16,-2 5 1-16,0 0-2 0,1 2 1 16,-4 3-2-16,3 1 0 15,-2 0-1-15,2 1 0 0,0 0 1 0,4-2-1 16,-2 4 1-16,-1-1-1 0,6 1 1 16,2 1 0-16,1 0-2 0,5 8 1 15,-3-1 1-15,-2 4-2 0,0 2 3 16,-1 2 4-16,-1 2-5 0,1 5 6 15,-1-2-6-15,-1 2 2 0,-1-1-2 0,1 1 2 16,-1-3 2-16,0 3-1 0,-1-1-1 16,1 1 2-16,1 1 1 0,-1 5 0 15,2-1 2-15,-2 5-1 16,0 0-1-16,1 0 0 0,0 1 2 0,0-2 1 16,0-2-1-16,2-3-1 0,-2-1-1 15,1-5-2-15,-2-2 0 0,-2-7-2 16,1 2 0-16,0-4-5 0,-4-2-10 15,2 0-27-15,0-1-68 0,-3-3-140 16</inkml:trace>
  <inkml:trace contextRef="#ctx0" brushRef="#br0" timeOffset="-166693.839">12994 6096 320 0,'0'0'44'0,"0"0"2"0,0 0-4 0,0 0-3 15,0 0-1-15,0 0-6 16,0 0 1-16,0 0-5 0,0 0-2 0,12-1-4 16,5-5-7-16,6-1-5 15,0-2-5-15,2-1-2 0,-2-3 0 0,-2 1 0 16,-3-1 1-16,-5 5 1 0,-4-3-1 16,-5 4 1-16,-4 3-2 0,4 0 0 15,-4-2-1-15,0 2-1 0,-4-4 0 16,0 2-3-16,-7 4 0 0,-6 2 0 15,-1 2 0-15,-6 8 1 0,1 5 2 0,4 4-1 16,0 2 1-16,2 1 0 0,1 5-1 16,5-2 1-16,2 1 0 0,5-2 1 15,2-1-1-15,2 0 2 16,0-4 1-16,9 0 0 0,3-2 2 0,5-4 0 16,3-1 0-16,0-2 0 0,6-3-3 15,0-4 0-15,0-1-2 0,0-2-2 16,-1 0 0-16,-2-4-5 0,-1-1-5 15,-5-3-12-15,-1-2-24 0,-6 2-38 16,0-4-67-16,-1 0-126 0</inkml:trace>
  <inkml:trace contextRef="#ctx0" brushRef="#br0" timeOffset="-166099.961">13406 5748 423 0,'0'0'44'0,"0"0"-2"0,0 0-4 16,0 0-3-16,0 0-5 0,0 0-8 16,0 0-11-16,0 0-7 0,0 0-2 15,0 0 1-15,0-15 3 16,0 15 2-16,2 5 0 0,3 2 0 0,1 7 1 16,0 0-3-16,0 1 4 0,-2-2-3 15,2 3 1-15,-1-1 4 0,-2-5-6 16,2 5 5-16,-4-4-7 0,2 1 1 15,-1-1-2-15,-1-5-1 0,1 4 1 16,-1-5-1-16,-1 0 1 0,3-1 0 0,-3-4 0 16,0 0 2-16,0 0 1 0,0 4-1 15,0 0 0-15,-6 1-3 0,0 0 1 16,-8-2-2-16,-1-1 0 0,4-1-2 16,-11-1-4-16,3 0-8 0,2-7-12 15,-6-9-28-15,4-4-64 0,3-5-143 16,9-5-36-16</inkml:trace>
  <inkml:trace contextRef="#ctx0" brushRef="#br0" timeOffset="-165868.279">13331 5466 675 0,'0'0'0'0,"0"0"3"0,0 0 6 16,0 0 4-16,0 0 2 0,0 0-4 0,0 0-5 15,0 0-6-15,0 0-5 16,0 0-10-16,-6-16-13 0,6 13-16 16,0 3-17-16,0 0-29 0,0 0-25 15,12 6-50-15</inkml:trace>
  <inkml:trace contextRef="#ctx0" brushRef="#br0" timeOffset="-165254.005">13610 5628 327 0,'0'0'63'0,"0"0"2"16,0 0-8-16,0 0-10 0,0 0-12 0,0 0-8 16,0 0-9-16,0 0-7 0,0 0-4 15,0 0-4-15,3-42 0 0,-3 42-2 16,0-2 0-16,0 2 1 0,0 0 0 16,0 0 0-16,0 3-1 0,0 9 0 15,3-2 0-15,0 5 1 0,1-1 0 0,2 1-1 16,-2 0 0-16,2-1 0 0,1-1 0 15,-2-6-1-15,2 6 1 16,0-6-1-16,-1-1 0 0,0 2 1 16,1-3-1-16,1-1 0 0,-5-3 1 0,6 3-2 15,-3-4 0-15,5 0-1 0,4 0-1 16,-2-7-4-16,6 0-1 0,-4-4-3 16,-3-1 1-16,0 0 2 0,-4 3 1 15,-2-3 2-15,1 0 2 0,-2 1 2 16,-1-4 0-16,-1 6 2 0,-1-3 0 0,2 1 2 15,-4 0 0-15,1-2 3 16,-1 6 0-16,0-5 0 0,0 5 2 16,0-1 1-16,0-4 0 0,0 6-1 15,0 0 0-15,0-1 0 0,0 7-1 0,0-1 1 16,0 1-2-16,0-1-3 0,0 0-1 16,0-1-2-16,0 0-1 0,0 2 1 15,0 0-1-15,0 0 1 0,0 0 1 16,0 11 1-16,3 6 0 0,1 4 0 15,1 0 1-15,1-1 0 0,-2-3 1 0,4 3 1 16,-3-8-2-16,-1 2 1 0,1-6-2 16,-1 1-1-16,0 2-1 0,-2-7-2 15,3 4-2-15,-2-4-7 0,0 1-11 16,0 0-19-16,-3-5-27 0,0 0-46 16,0 0-99-16,2 0-47 0</inkml:trace>
  <inkml:trace contextRef="#ctx0" brushRef="#br0" timeOffset="-164517.43">14106 5511 497 0,'0'0'34'0,"0"0"2"0,0 0-4 16,0 0-4-16,0 0-3 0,0 0-8 16,0 0-5-16,0 0-3 0,0 0-3 15,61-71-2-15,-48 71-1 0,6 3 0 16,-4 7-1-16,-3 4-2 0,0 3 1 16,-4 1 0-16,-5 4-1 0,-3 0 2 15,0 2-3-15,0-1 0 0,-7 0 0 16,-2-2 1-16,-1-1 0 0,-3-2 1 15,6-5-1-15,1-6 1 0,0-1 1 0,3-3 0 16,0 0 2-16,-1 0 0 0,4-3 0 16,-4 0-1-16,3 0-3 0,-4-11 0 15,1-4-2-15,4-2-2 0,0-8 1 16,3 1-1-16,4-2 1 0,7 1 0 16,-2 1 2-16,4 2 0 0,-2 2 1 15,2 3 2-15,-6 5 0 0,1 1 0 16,-7 3 0-16,1 5 0 0,0 0 1 15,-5 3-1-15,0-1 0 0,0 1-1 16,1 0-1-16,1-1-1 0,-2 1-3 0,1 0 2 16,-1 0-1-16,0 0 2 0,0 0 1 15,0 10 2-15,0 8-2 0,0 4 1 16,0 1 0-16,0 1 1 0,0-2 0 16,5 3 2-16,-1-4 0 0,3 0 2 15,3-2 1-15,0-2 2 0,3-4 0 0,0-2 1 16,-2-3-1-16,3-5-1 15,-4 1-2-15,2-3-1 0,5-1-2 16,-4 0 0-16,4 0-1 0,-3-3-1 16,-5-2-3-16,2-6-5 0,-4-2-8 0,-3 5-10 15,2-8-15-15,-3 7-32 0,-3-4-52 16,0 2-103-16,-5-1-46 0</inkml:trace>
  <inkml:trace contextRef="#ctx0" brushRef="#br0" timeOffset="-163579.968">13312 5507 199 0,'0'0'67'0,"0"0"-3"16,0 0-5-16,0 0-8 0,0 0-12 0,0 0-5 15,0 0-2-15,0 0 0 0,0 0-1 16,0 0-2-16,-7-14-5 0,5 13-4 16,2 1-6-16,-1-3-5 0,1 3-1 15,0 0-3-15,0 0-1 0,0-2 1 16,0 2-1-16,0-1 0 0,0-1 0 0,0 0 0 15,0 2-3-15,0 0 2 0,0 0-2 16,1-3 1-16,-1 3 0 16,0-1 0-16,2 1 0 0,-2-1 0 15,0 1 0-15,1 0-1 0,-1-2 1 0,0 2 0 16,2 0 0-16,-2 0 0 0,0-2-1 16,1 2 1-16,-1 0 0 0,2 0-1 15,-2 0 1-15,1 0-1 0,-1 0-1 16,2 0 0-16,-2 0-1 0,1 0 0 15,-1 0 0-15,0 0 0 0,2 0 1 0,-2 0-1 16,0 0 1-16,0 0 0 0,0 0 0 16,0 0 2-16,0 0 1 0,0 0 0 15,0 0 1-15,0 0 4 0,0 0-4 16,0 0 1-16,0 0-1 0,0 0-2 16,4-1 0-16,-3-4-2 0,8-2 2 15,-2 0-2-15,1 1 1 0,0 2-1 16,-5 3-1-16,1-1 0 0,-4 2-1 15,0-2 1-15,0 2-1 0,2 0 0 16,-1 0 2-16,1 0 0 0,-2 0 1 0,0 4 0 16,0 6-2-16,-5 4 1 0,-1-2 1 15,-3-3 0-15,3-3 2 0,3-3-1 16,0 0 2-16,3-3 0 16,-2 0 0-16,2 0-4 0,-3 0-5 0,2-6-2 15,-2-5-3-15,3-8-4 0,0 6-3 0,0-5-13 16,6 9-31-16,-5 4-41 15,2 1-73-15,3 4-104 0</inkml:trace>
  <inkml:trace contextRef="#ctx0" brushRef="#br0" timeOffset="-162397.083">14176 5367 392 0,'0'0'61'16,"0"0"-3"-16,0 0-6 0,0 0-4 15,0 0-9-15,0 0-7 0,0 0-9 16,-79-54-5-16,79 54-6 0,-1-2-4 16,1 2-4-16,-2 0-5 0,1-2-1 15,-1 2-1-15,2 0 2 0,0 0 2 0,0 0 1 16,6 6 3-16,9 7 0 15,5 2 1-15,3 2 0 0,3 1 0 16,3 2 0-16,0 0 1 0,2 2-1 16,0 1-1-16,0 3-2 0,-2-1-2 0,-2 3 2 15,-1-3 0-15,0 3-1 0,0-4 3 16,-3 0-1-16,-1 1 1 0,1-4-1 16,0-1-1-16,-2-4-1 0,-1 0 2 15,-7-6-3-15,0-1 1 0,-6-4-2 16,-1 0-1-16,2 0 2 0,-5-3-1 0,0 1 2 15,-3-3-2-15,0 0 0 16,0 0 0-16,2 2-2 0,-1-2 0 16,-1 1-4-16,0-1-8 0,0 0-11 15,3 0-15-15,-3 0-27 0,0 0-42 0,-4-8-61 16,-4 1-110-16</inkml:trace>
  <inkml:trace contextRef="#ctx0" brushRef="#br0" timeOffset="-162014.101">14458 5278 458 0,'0'0'44'16,"0"0"1"-16,0 0 2 0,0 0-7 15,0 0-6-15,0 0-9 0,0 0-10 16,-85 53-4-16,71-31-2 0,-2 7 3 0,-1 3 2 16,-5 4 2-16,2 1-2 0,-2 1 0 15,1 0-5-15,3-2 2 0,1-2-2 16,4-6 0-16,-3-1-3 0,7-5 0 16,0-8-3-16,4 0 0 0,-1-6-1 15,2-1 0-15,-1 3-2 0,2-5 1 0,-1 2-1 16,3-2-1-16,-2-2 2 15,1 2-2-15,-1-2 1 0,2 1-2 16,-2 0 1-16,-1 3-1 0,1-3 0 16,-3 4-2-16,2 1-2 0,1-5-3 0,-2 3-6 15,4-3-8-15,-3-1-9 0,1 6-31 16,3-3-63-16,0-1-149 0,0 1-16 16</inkml:trace>
  <inkml:trace contextRef="#ctx0" brushRef="#br0" timeOffset="-159062.01">7211 6384 279 0,'0'0'28'0,"0"0"-12"0,0 0-5 0,0 0-7 16,0 0-4-16,0 0-2 0,0 0 0 15,0 0 4-15,0 0 7 0,-65 5 10 16,82 5 5-16,12-3 1 0,12 0-2 15,12-4-7-15,11-1-2 0,10-2-5 16,8 0-3-16,8 0 1 0,7 0-2 0,4 0 3 16,6-2-3-16,0-1 2 0,6 0-3 15,-5-1 2-15,-1 0-3 0,-4 1 0 16,-8 0 0-16,-8 0 0 16,-9-1-1-16,-10 4 1 0,-13-3 1 0,-9 1-1 15,-15 0 2-15,-7 2-3 0,-12-3 0 0,-6 3-1 16,1 0 0-16,-7 0-2 15,0 0-5-15,0 0-12 0,-13 0-20 16,-10 3-38-16,-9 2-61 0,-4 1-88 16</inkml:trace>
  <inkml:trace contextRef="#ctx0" brushRef="#br0" timeOffset="-158585.957">7211 6697 424 0,'0'0'-12'0,"0"0"2"0,0 0 7 0,0 0 6 16,90 3 3-16,-40-3 7 0,8 0 6 15,10 0 3-15,3-1 2 0,7-3-1 16,5 2-7-16,5-1-1 0,3 2-3 15,6-2-3-15,0 2-1 0,4 1-3 16,-1 0 0-16,-3 0-1 0,-3 0 0 0,-8 0 0 16,-5 0-1-16,-10 0 0 0,-9 0-1 15,-7 0 0-15,-10 0 0 0,-10 0 1 16,-12 0-2-16,-7 0 0 0,-12 0 0 16,-4 0 0-16,0 0 1 0,0 0-1 15,3 0-3-15,-3 0-11 0,0 0-15 0,0 0-27 16,-14 2-28-16,-10 4-41 15,-10 3-34-15</inkml:trace>
  <inkml:trace contextRef="#ctx0" brushRef="#br0" timeOffset="-158157.746">7385 7065 157 0,'0'0'35'16,"0"0"7"-16,0 0 2 0,0 0-6 15,0 0-4-15,0 0-5 0,0 0 2 16,0 0 2-16,0 0 2 0,0 0-2 15,27 4-6-15,14-4-6 0,9 0-4 0,9 0-5 16,8 0-1-16,8 0-2 0,6-4 0 16,6 3 1-16,0-2-2 15,4-1 1-15,3 2 0 0,-1-1-1 16,-1 1-1-16,-4 2-1 0,-4 0-2 0,-6 0-1 16,-7 0-1-16,-7 0-1 0,-11 0-1 15,-8 2 0-15,-7 0 0 0,-12-1 1 16,-6 1 0-16,-10-2-1 0,-3 0 1 15,0 0-1-15,-7 0 1 0,0 0 0 16,0 0-2-16,2 0-3 0,-2 3-10 0,0-3-18 16,0 0-18-16,-13 0-21 0,-3 1-31 15,-9 2-22-15,-1 2-47 0</inkml:trace>
  <inkml:trace contextRef="#ctx0" brushRef="#br0" timeOffset="-157757.513">7607 7389 317 0,'0'0'2'0,"0"0"6"0,0 0 15 16,0 0 11-16,0 0 11 0,0 0-3 16,116-3-3-16,-61-3-8 0,7 0-4 15,6 0-7-15,9-2-1 0,5 2-4 16,2 0-2-16,2 0-3 0,0 2-2 15,-2 2-1-15,-3 1-2 0,-7 1-2 0,-8 0-1 16,-6 0-1-16,-8 0-1 0,-12 0-1 16,-8 0 1-16,-9 0-1 15,-10 0-2-15,-6 0-2 0,-7 0-7 0,0 0-12 16,0 0-33-16,0 0-49 0,0 0-91 16,0 0-52-16</inkml:trace>
  <inkml:trace contextRef="#ctx0" brushRef="#br0" timeOffset="-156937.156">7565 7192 363 0,'0'0'12'15,"0"0"7"-15,0 0 1 0,0 0 3 16,0 0-1-16,0 0 3 0,0 0 1 15,0 0-1-15,79-32-2 0,-33 29-4 0,6 1-4 16,12 1-6-16,6 1 0 0,4-2-3 16,7 1-3-16,2 0-1 0,2-2 0 15,2 2 0-15,-4 0 0 16,-3 1-1-16,-3-2 0 0,-6 2-1 0,-8 0 0 16,-8 0 0-16,-10 0-1 0,-16 0 1 15,-3 0-1-15,-12 0 1 0,-8 0 0 16,0 0 2-16,-6 0 1 0,0-1-7 15,0 1 0-15,0-2-3 0,-10-1 0 16,-12 1 0-16,-5-2-1 0,-7 1-1 0,-5 3-4 16,-7 0-4-16,-3 0-1 0,-8 0-2 15,-5 0 4-15,-3 0 1 0,-7 1 5 16,1 2 1-16,-3 0 3 0,-1 2 1 16,1 0 3-16,1 0 2 0,5-1 0 15,4 2 1-15,6 1 2 0,7-2-2 16,7 0 2-16,8 0 0 0,11-1-1 15,9-3 2-15,10 1 2 0,6-2-3 16,0 0-2-16,0 0 0 0,13 0-1 16,12-5 8-16,14-1 1 0,14-2 2 0,11 2-2 15,7 1-1-15,13-2-3 0,2 1-1 16,4 2 0-16,1-1 1 0,-5 3-1 16,-4-2-2-16,-8 2-1 15,-10 1-2-15,-11 1-1 0,-18 0-3 0,-15 0-3 16,-11 0-4-16,-9 0-4 0,0 0-7 0,-2 0-6 15,-15 1-12-15,-14 2-16 16,-12 2-15-16,-5-2-15 0,-1 2-26 16</inkml:trace>
  <inkml:trace contextRef="#ctx0" brushRef="#br0" timeOffset="-156286.211">7723 7433 443 0,'0'0'4'0,"0"0"-1"0,0 0 6 16,0 0 5-16,80-30 6 0,-33 22 2 15,10 2-2-15,5 0-2 0,6 1-3 16,6 0 2-16,1 0-2 0,2 0-1 15,-1 0-4-15,-5 4-3 0,-3-1-6 16,-9 2-1-16,-10 0 0 0,-11 0-3 16,-15 3 1-16,-10-1-4 0,-7-1 1 0,-6-1 2 15,-1 4 3-15,-14 4 0 0,-14 2 0 16,-10 3 0-16,-13 1 0 0,-7-3 0 16,-8 1 1-16,-2-3 0 0,-5 0 0 15,3-3 0-15,2 0 1 0,2-2 1 16,9-1 2-16,8-3-1 0,8 0 0 0,14 3-1 15,11-3 0-15,11 0-2 0,6 0-5 16,-1 0 1-16,1 0-3 0,1 0 2 16,16-3 2-16,11-6 1 15,15-1 1-15,5 0-1 0,9 0 1 0,5-3 0 16,3 2-2-16,3 0 2 0,-3 4-1 16,-6 1-1-16,-10 1 0 0,-15 4-5 15,-16-1-2-15,-9 2 1 0,-9 0-1 16,0 0 4-16,-13 0 0 0,-13 0 1 15,-13 2 0-15,-13 2 2 0,-7 0 2 0,-5-2 1 16,3 0-1-16,2-2-1 16,6 0-5-16,6-2-21 0,18-2-33 15,6-4-108-15,10 2-72 0</inkml:trace>
  <inkml:trace contextRef="#ctx0" brushRef="#br0" timeOffset="-155662.26">7343 6811 338 0,'0'0'13'0,"0"0"-12"0,0 0-3 15,0 0-3-15,0 0 5 0,0 0 18 16,0 0 9-16,0 0 8 0,0 0 2 0,107-4-11 15,-38 4-7-15,12-1-3 16,7 0-3-16,8-1-1 0,2 1 1 16,2-2-2-16,5 0-3 0,-3-1-1 15,-4 1 0-15,-4 0-4 0,-10 0 0 0,-10 0-1 16,-15 2-1-16,-13-1-1 0,-17 2 0 16,-14 0 5-16,-11 0-4 0,-4 0-2 15,-1-1-1-15,-20-1-6 0,-13 2 4 16,-16-1-3-16,-9 1 5 0,-9 0 0 15,-7 0 2-15,-5 0 4 0,-2 1-4 0,-3 2 1 16,-2 0 0-16,7 0-1 0,4 0 1 16,8 0 1-16,10 1 0 0,13-1-2 15,15 0 0-15,14-3-5 0,10 1-2 16,6-1 2-16,0 0 2 0,16 2 3 16,9-1 1-16,18-1 2 0,10 0-2 15,9 0 0-15,9-4 0 0,6-3-1 16,7 0 1-16,0 1-1 0,-3 0-1 15,-5 0-2-15,-9 2 1 0,-9-2-1 16,-15 2-1-16,-14 0 2 0,-12 2-7 0,-9 0-21 16,-8 2-28-16,-2-6-33 0,-11 1-30 15,-10-5-43-15</inkml:trace>
  <inkml:trace contextRef="#ctx0" brushRef="#br0" timeOffset="-155098.168">7091 6496 333 0,'0'0'2'0,"0"0"-2"0,0 0 3 15,0 0 10-15,0 0 14 16,0 0 8-16,113-12-3 0,-42 9-4 16,16-1-6-16,8-1-1 0,15 1-4 15,4-3 1-15,9 2-2 0,4-1-3 0,2-1-2 16,-2 2-3-16,-1 2-3 0,-9-1 0 16,-5 1-2-16,-11 2-1 0,-16-1-1 15,-14 2 0-15,-15 0-2 0,-21 0 1 16,-16 0 1-16,-11 0 0 0,-8 0-1 15,-8 0-1-15,-18 0-3 0,-13 0-4 0,-23 2 3 16,-11 0 0-16,-12 2 1 0,-9-1 3 16,-9-1 1-16,-5 3 0 0,-5 2 0 15,-1-3 0-15,-2 2 0 0,2-2 1 16,10 0 0-16,8 0 2 0,14-1 0 16,21 0 0-16,21 0-3 0,18-3-3 15,15 2-2-15,7-2 1 0,3 1 3 16,21 1 3-16,18-1 3 0,22-1-3 15,14 0 2-15,13 0-1 0,13-3 2 16,10-3-1-16,6 0-1 0,3 1 1 0,-1-2-1 16,-8 4 0-16,-10 0 0 0,-16 0 0 15,-15 2-2-15,-20 1-1 0,-21 0 2 16,-16 0 3-16,-9 0-1 0,-7 0 0 16,-4 0-3-16,-17 0-4 0,-12 0-5 15,-16 0-11-15,-3 0-27 0,-2 1-51 16,-5 2-117-16,3 0-41 0</inkml:trace>
  <inkml:trace contextRef="#ctx0" brushRef="#br0" timeOffset="-154402.081">5210 6881 514 0,'0'0'-5'16,"0"0"-1"-16,0 0 0 0,0 0 1 15,0 0 3-15,0 0 4 0,0 0 7 16,0 0 4-16,0 0 5 0,0 0 2 16,49 0-4-16,-10-14-6 0,5-2-3 15,-3 2-5-15,0-1-1 0,-3-1-2 0,-8 2 0 16,0 2-2-16,-11 3 0 15,-7 1 0-15,-4 1-1 0,-5 2-4 16,-3-2 2-16,-3 2-1 0,-10 0 0 16,-6-2 4-16,-5 7 0 0,-4 0 2 0,-2 5 0 15,-3 5 1-15,-1 5 0 0,1 2 0 16,3 1 1-16,2 4 0 0,4-1 0 16,2 1 0-16,6 2-1 0,3-2 1 15,6-5-1-15,4 3 1 0,3-4 2 16,9 1 2-16,5-1 3 0,8-3 2 15,4-5 2-15,6-7 2 0,5-1-2 0,2-1-4 16,3-9-3-16,4-1-3 16,2-2-2-16,0 0-6 0,-6-4-13 15,-3 2-23-15,-7-2-51 0,-9 2-83 0,-7 4-67 16</inkml:trace>
  <inkml:trace contextRef="#ctx0" brushRef="#br0" timeOffset="-154045.774">5609 6364 288 0,'0'0'17'15,"0"0"-2"-15,0 0-2 0,0 0-3 16,0 0-4-16,0 0-2 0,0 0-1 0,0 0 1 16,0 0 6-16,-6-7 3 0,6 14 4 15,3 7-2-15,6 4-1 0,-1 0-2 16,1 3-1-16,-2 0-1 0,2 0-1 16,-2 1 4-16,0 0 0 0,-1-1 2 15,-1-6-1-15,-4 3-3 0,2-7-1 0,-3 2 0 16,0-2 0-16,0-2-2 15,0 3 2-15,-3-5-1 0,-7 2-5 16,-6-5-2-16,-6 2-7 0,-5-3-19 16,-2 0-29-16,-6-3-59 0,2 0-115 0</inkml:trace>
  <inkml:trace contextRef="#ctx0" brushRef="#br0" timeOffset="-153782.057">5462 6166 634 0,'0'0'-20'0,"0"0"-25"15,0 0-33-15,0 0-49 0,0 0-63 0</inkml:trace>
  <inkml:trace contextRef="#ctx0" brushRef="#br0" timeOffset="-152685.076">5726 6308 141 0,'0'0'32'0,"0"0"9"16,0 0 5-16,0 0-1 0,0 0-6 0,0 0-10 15,0 0-8-15,0 0-7 0,0 0-6 16,0 0-2-16,0-26-5 0,0 25-1 16,0-1 0-16,0 1-1 0,0 0 2 15,0 1 0-15,0-2 2 0,0 2 0 16,0 0 0-16,0 0 1 0,6 6 0 0,-3 2 1 15,3 5 0-15,-1 3 1 0,-2-2-1 16,3 6 0-16,-2-2-1 16,2-2 1-16,-1-3 1 0,0-2 1 15,5 0 2-15,-4-3 3 0,3 5-2 0,2-4 1 16,-5-4 0-16,7 2-2 0,0-1-1 16,-4-3 3-16,4 2-1 0,-2-2 1 15,-6-2 1-15,5-1 2 0,-7 0 2 16,4 0 2-16,2 0-1 0,-5-1-3 15,2-9-3-15,5-1-2 0,-5-3-1 0,0-4-1 16,0 4-1-16,-3-3-1 0,0-1-1 16,-2 4 0-16,3-4 0 15,-4 7-1-15,3 4-1 0,-3-3-1 0,3 5-1 16,-3 0 0-16,3 1-1 0,-3 4 0 16,0-2 0-16,0 2-1 0,1-2-1 15,-1 1 0-15,2-1-4 0,-2 1-1 16,1 0-3-16,-1-1-5 0,2 1-6 15,-2-2-13-15,1 3-14 0,-1 0-16 16,2 0-28-16,-2 0-35 0,1 0-55 0</inkml:trace>
  <inkml:trace contextRef="#ctx0" brushRef="#br0" timeOffset="-152082.608">6105 6238 383 0,'0'0'4'0,"0"0"0"0,0 0 7 0,0 0 7 15,0 0 5-15,0 0 1 0,0 0-7 16,0 0-8-16,0 0-5 0,0-17 0 16,0 17 1-16,3 11 3 0,1 4 1 15,2 7-2-15,1-2 1 0,-1-1-2 16,3 0-2-16,-2-6 0 0,0-1 0 15,2-3 1-15,-3-1 2 0,5 0 0 0,-4-3 1 16,-2-5 3-16,2 4-3 16,1-4 1-16,1 0-1 0,0 0-2 15,1 0 1-15,0-8-2 0,-1 0-1 0,-2-5 2 16,2-1-3-16,-8 3 0 0,5-5 0 16,-3-1 1-16,-2 5 0 0,1-6-1 15,-2 6 1-15,0 7 0 0,1 0 0 16,-1 5 0-16,0-1-2 0,0 1-1 15,0-1 0-15,2-1-1 0,-2 1-1 0,0-1 0 16,0 0 0-16,0 1-2 0,0-1 1 16,0 1 0-16,0 1 0 15,0-2 1-15,0 2 0 0,1 0 0 0,2 8 0 16,3 7 1-16,1 3 0 0,0 2 0 16,-1 1 0-16,0 2-1 0,4 0 2 15,-1-1-1-15,-1 2 1 0,1-1-2 16,-2-1 2-16,3-1-1 0,-1-1 1 15,-2-1 4-15,2 1-4 0,-5-8 5 16,2 2-6-16,-3-4 1 0,-3-7 0 0,3 8 1 16,-3-6 2-16,0-1 0 0,3 1 0 15,-3-5 3-15,0 4 0 0,0-1-1 16,-3 5 3-16,0-2-1 0,-6-1-1 16,-8 1-2-16,1-5-3 0,-7 3 0 15,0-3-2-15,5-1-1 0,-2 0-2 0,7 0-9 16,-1 2-16-16,-1-1-44 15,8 2-77-15,-6 1-133 0</inkml:trace>
  <inkml:trace contextRef="#ctx0" brushRef="#br0" timeOffset="-146186.17">1916 5813 493 0,'0'0'31'15,"0"0"0"-15,0 0-5 0,0 0 2 0,0 0-8 16,0 0-3-16,0 0 0 0,0 0-4 16,0 0 0-16,0 0 1 0,14 6-1 15,15 16 3-15,3 4-7 0,1 4 2 16,3 7-4-16,6 6-3 0,3 4 2 15,3 8-2-15,2 3 1 0,1 2-2 0,-2 4 1 16,-3 0-2-16,-2-2 4 0,-5-1 0 16,1-3-2-16,-2-5 2 0,-3-5-5 15,-2-2-2-15,0-6 2 0,-4-2 0 16,-4-6 1-16,-2-4-2 0,-6-4 0 16,-1-2-2-16,-1-5 2 0,-3 0-1 15,-3-6 0-15,-6-4-1 0,0-3-2 16,-3-4-1-16,0 0-4 0,0 0-6 15,0 0-8-15,0 0-17 0,0 0-25 16,0-5-42-16,0-15-51 0,-4-11-101 0</inkml:trace>
  <inkml:trace contextRef="#ctx0" brushRef="#br0" timeOffset="-145781.933">2390 5418 643 0,'0'0'4'16,"0"0"-2"-16,0 0 0 0,0 0 0 16,0 0 2-16,0 0 0 0,0 0 2 15,0 0 3-15,0 0 3 0,-42 16 5 16,42 13 0-16,13 6-1 0,3 5-4 0,10 6-1 15,3 4-4-15,3 2 2 0,1 0-4 16,5 3-2-16,2-1 4 0,-1-1-6 16,3 1 5-16,-2-3-2 15,-2 1-2-15,3 0 3 0,-1 0-3 0,2-3 2 16,-3-2 0-16,5-2 1 0,-4-2-4 16,-4-4 3-16,2-4-1 0,-5-1 0 15,-1-3 2-15,-2 0-4 0,-2-4 2 16,-5-2-4-16,-3-3-1 0,-4-2 1 15,0-4-2-15,-9-5 0 0,5 0 0 0,-6-5-6 16,-5-3-6-16,3 1-8 0,-4-4-12 16,0 0-9-16,0 0-26 0,0 0-43 15,0-1-60-15,0-15-89 16</inkml:trace>
  <inkml:trace contextRef="#ctx0" brushRef="#br0" timeOffset="-145399.071">2723 5191 631 0,'0'0'5'0,"0"0"-3"15,0 0 0-15,0 0 0 0,0 0 2 16,0 0 0-16,0 0 0 0,0 0 0 15,0 0 4-15,0 0 3 0,-32-5 7 16,43 31-1-16,5 11 3 0,6 3-8 16,5 8-4-16,7 6 0 0,2 5-5 0,3 4 2 15,7 2-3-15,-1 0 2 0,1-2-3 16,-2-4 1-16,0-3 5 0,-3-2-4 16,-3 0 4-16,-2-6-5 0,0-1 0 15,-6-2 0-15,2-3 0 0,-6 2 1 16,2-3-2-16,-4-2 0 0,1-4-1 0,-4-3 0 15,-2-3-1-15,-3-6 1 0,-1-3-1 16,-4-8 0-16,-2-2-3 16,-5-4-2-16,-1-2-6 0,0-1-6 15,-3-3-10-15,0 0-23 0,0 0-39 0,0-10-53 16,-7-11-101-16</inkml:trace>
  <inkml:trace contextRef="#ctx0" brushRef="#br0" timeOffset="-145026.039">3019 4978 684 0,'0'0'-2'15,"0"0"-4"-15,0 0-2 0,0 0 1 16,0 0 3-16,0 0 3 0,0 0 3 15,0 0 1-15,0 0 6 0,0 0 2 16,46 96 1-16,-24-56 6 0,7 5-2 0,3 7-5 16,4 3 0-16,3 2-5 0,0 2-2 15,3 2-2-15,1-2 1 0,-1-1 1 16,0-2-2-16,0-3 3 0,-3-3-3 16,0-4 3-16,-4-2 3 0,4-3-5 15,-6-2 4-15,-1-3-5 0,-3-4-2 16,-3-3 0-16,-3-3 0 0,-1-4-1 15,-5-2 0-15,-2-4 0 0,-8-5-1 16,4-1 0-16,-6-4-1 0,-4-3-6 16,5 5-5-16,-3-3-11 0,0-3-20 0,0 3-21 15,-3-5-54-15,0 0-99 0,0-3-44 16</inkml:trace>
  <inkml:trace contextRef="#ctx0" brushRef="#br0" timeOffset="-144657.08">3421 4650 657 0,'0'0'3'0,"0"0"-10"0,0 0 0 16,0 0-1-16,0 0 3 0,0 0 5 15,0 0 3-15,0 0 5 0,0 0 4 0,0 0 4 16,32 78 1-16,-9-39 2 0,4 8-4 16,5 9-1-16,0 7-4 0,7 4 0 15,-1 1-2-15,2 2-4 0,-1 0 1 16,0-4-4-16,-2 1 0 0,0-1 0 16,-2-3-1-16,-2-1 3 0,0-3-4 15,-1-7 4-15,-3-4-3 0,-3-8 0 16,-3-6 0-16,-1-6 0 0,-2-3-1 15,-2-7 0-15,-3-3 3 0,-6-3-6 16,4-4-1-16,-7-4-7 0,-3 0-4 0,0-1-5 16,-3-3-15-16,0 0-30 0,0 0-59 15,0-12-93-15,-6-10-47 0</inkml:trace>
  <inkml:trace contextRef="#ctx0" brushRef="#br0" timeOffset="-144317.749">3717 4631 640 0,'0'0'0'0,"0"0"-4"16,0 0 1-16,0 0-2 0,0 0 4 15,0 0 2-15,0 0 7 0,0 0 7 16,0 0 5-16,6 30 3 0,12 2-3 0,3 6-3 15,5 6-5-15,5 8-3 16,2 5-4-16,3 5 0 0,2 2-3 16,5 0 2-16,-4-4 2 0,0 2-5 0,0-7 4 15,0 0-5-15,-4-1 2 0,0-6 0 16,-3-1 0-16,-2-3 1 0,-3-3-3 16,-2-3 0-16,-2-5-2 0,-7-6 1 15,1-2-1-15,-8-10 0 0,1-2-1 16,-4-5-3-16,-3-6-4 0,-2 3-6 15,-1-5-10-15,0 0-19 0,0 0-42 0,0 0-64 16,0-11-121-16</inkml:trace>
  <inkml:trace contextRef="#ctx0" brushRef="#br0" timeOffset="-144000.121">4021 4427 615 0,'0'0'6'0,"0"0"-8"0,0 0-3 15,0 0 0-15,0 0 2 0,0 0 6 16,0 0 6-16,0 0 7 0,0 0 5 16,0 0 4-16,16 58 0 0,1-16-4 15,4 7-3-15,5 9-7 0,3 7-4 16,1 6 1-16,8 5-5 0,-2 3 2 15,4-3-4-15,2-3 3 0,-4-5-1 16,1-5 0-16,-5-5 1 0,-2-7-3 16,-3-4-1-16,-3-7 2 0,-4-6-3 0,-2-5 0 15,-4-1-1-15,0-7-5 0,-6-2-4 16,-1-5-13-16,-5-7-35 0,-1-1-46 16,-3-6-121-16,0 0-61 0</inkml:trace>
  <inkml:trace contextRef="#ctx0" brushRef="#br0" timeOffset="-143473.994">1810 5661 589 0,'0'0'0'16,"0"0"-4"-16,0 0-2 0,0 0 3 16,0 0 5-16,0 0 7 0,0 0 5 15,0 0 4-15,48 89 4 0,-19-48-3 0,4 4-3 16,6 5-4-16,3 8-5 15,3 3 1-15,7 5 1 0,1 3-3 16,2 4 2-16,-1-2-5 0,4-1 3 16,-3-3 2-16,-5-5-5 0,-2-3 4 0,-2-4-6 15,-5-4-3-15,-2-4 2 0,0-3-3 16,-6-4 3-16,-3-5-2 0,-5-5-1 16,0-4-2-16,-4-5-3 0,-2-4-9 15,-6-7-16-15,-7-3-24 0,8-4-38 16,-5-3-68-16,4-10-95 0</inkml:trace>
  <inkml:trace contextRef="#ctx0" brushRef="#br0" timeOffset="-143121.913">2415 5450 622 0,'0'0'2'0,"0"0"-1"16,0 0-1-16,0 0-1 0,0 0 0 15,0 0 1-15,0 0 6 16,0 0 8-16,0 0 7 0,0 0 0 0,29 90 3 16,-2-41-6-16,9 7-2 0,6 5-5 15,3 3-4-15,1 7-1 0,5 2-3 16,-2 1 2-16,4 1-2 0,-2 0-2 15,1-3 3-15,-3-3-3 0,-1-5 2 16,-5-5 2-16,-4-4-5 0,-5-6 4 0,-7-7-4 16,-1-7-1-16,-7-6 2 0,-2-6-2 15,-5-10 1-15,-6-4-5 0,-2-3-3 16,-4-6-6-16,0 0-14 16,0 0-34-16,1 0-45 0,-1 0-81 0,0-16-87 15</inkml:trace>
  <inkml:trace contextRef="#ctx0" brushRef="#br0" timeOffset="-142778.317">2790 5298 576 0,'0'0'11'0,"0"0"-1"0,0 0 4 15,0 0 0-15,0 0 2 16,0 0-4-16,0 0-5 0,0 0 1 16,0 0 2-16,0 0 5 0,-8 17 2 15,24 17-1-15,1 5-3 0,8 8-5 0,4 7 0 16,7 7-3-16,4 3 0 0,2 4-3 16,3 1 0-16,1 2 3 0,-1 2-4 15,1 1 3-15,-5-4-2 0,2 0-3 16,-4-4 3-16,-4-7-2 0,-2-7 1 15,-4-7-1-15,-3-9 1 0,-4-4-3 0,-6-10 1 16,-3-6-3-16,-6-7-2 0,-4-4-4 16,-3-5-7-16,0 0-13 15,0 0-35-15,0 0-51 0,0 0-84 0,-10-10-73 16</inkml:trace>
  <inkml:trace contextRef="#ctx0" brushRef="#br0" timeOffset="-142411.09">3130 5027 589 0,'0'0'8'16,"0"0"-6"-16,0 0-2 0,0 0-1 15,0 0 1-15,0 0 3 0,0 0 7 16,0 0 6-16,0 0 4 0,0 0 4 16,15 100 0-16,9-57-4 0,5 5-5 0,6 7-5 15,4 6-4-15,3 3 1 0,0 2-1 16,3 4-2-16,-2 2-2 0,2-3 3 16,1 1 1-16,-2-2-4 0,0-2 4 15,-3-3-5-15,-2-3 0 0,-1-6 0 16,-5-4-1-16,-7-6 0 0,0-7-1 0,-6-6-1 15,-2-6-1-15,-7-8-1 0,-2-5-4 16,-3-5-5-16,-3-4-10 16,-2 2-12-16,-1-5-26 0,0 0-53 15,0-1-87-15,0-13-67 0</inkml:trace>
  <inkml:trace contextRef="#ctx0" brushRef="#br0" timeOffset="-142017.083">3424 4761 517 0,'0'0'13'0,"0"0"3"0,0 0 2 15,0 0 1-15,0 0-3 0,0 0-4 16,0 0-6-16,0 0-4 0,0 0-1 0,0 0 4 16,-41 0 3-16,43 23 1 0,8 11-1 15,7 4 0-15,2 5-1 0,4 1 0 16,5 5-3-16,4 3 1 0,1 3 1 16,5-1-3-16,0 2 3 0,0 1-4 15,-2-3 0-15,-1 1 1 0,0-2-2 0,-3 1 3 16,-2-4-4-16,0 0 1 15,-1-3-1-15,-3-4 0 0,-1-4 0 16,-2-5 1-16,-6-6-2 0,-1-6 1 16,-1-2-4-16,-4-3 1 0,-1-2-2 0,-4-5-16 15,0-4-21-15,-2 2-35 0,0-4-49 16,-1 0-64-16,0 0-47 16</inkml:trace>
  <inkml:trace contextRef="#ctx0" brushRef="#br0" timeOffset="-141666.643">3751 4642 574 0,'0'0'6'0,"0"0"1"0,0 0 0 16,0 0 2-16,0 0 2 0,0 0-2 15,0 0-4-15,0 0 0 0,0 0-1 0,0 0 5 16,-2-5 5-16,18 25 2 0,6 12-1 16,4 7-1-16,3 10-4 0,4 7-1 15,2 6-4-15,1 6 0 16,0 0-2-16,-1 1 1 0,5 0 2 0,-2-1-2 16,-2-3 2-16,3-1-3 0,0-3-2 15,-1-6 1-15,-1-1-2 0,-2-6 1 16,0-4-1-16,-5-5 0 0,-4-7-2 15,-3-7 2-15,-4-6-3 0,-7-6-4 16,-5-6-5-16,-4-3-6 0,-3-4-11 0,0 0-29 16,0 0-51-16,0-10-81 0,-9-9-78 15</inkml:trace>
  <inkml:trace contextRef="#ctx0" brushRef="#br0" timeOffset="-141357.638">4160 4446 611 0,'0'0'-3'0,"0"0"-7"16,0 0 0-16,0 0 1 0,0 0 7 15,0 0 6-15,0 0 5 0,0 0 5 16,0 0 9-16,46 101-3 0,-24-55 4 0,4 6-6 15,4 5-2-15,2 8 2 16,0 5-6-16,4 7 1 0,-4-2-5 16,0 0 0-16,0-2 2 0,-5-7-5 15,-1-3 3-15,-1-8-3 0,-5-4-5 0,-3-8 0 16,-1-1 0-16,-1-4 1 0,-1-5-1 16,-4-4-1-16,-1-4-12 0,1-5-15 15,-4-6-55-15,-2-5-146 0,-1-5-73 16</inkml:trace>
  <inkml:trace contextRef="#ctx0" brushRef="#br0" timeOffset="-134057.416">3615 6996 269 0,'0'0'30'0,"0"0"1"0,0 0-1 0,0 0-1 16,0 0-1-16,-45-85-4 0,45 67-2 16,0 4-4-16,0-4-4 15,4 7-6-15,-2 7-5 0,2-5-4 0,-1 6-1 16,4-2-1-16,0 0-2 0,4 4 1 16,4 1 3-16,3 0 1 0,5 4 0 15,0 7 2-15,-1 2-2 0,4 4 0 16,-3 1 0-16,3 1 0 0,0 1 1 15,-3-2 1-15,2 0-2 0,-2-3 0 16,-3-2-3-16,-1 0 4 0,-2-5-1 0,-8-4 2 16,-6 0 7-16,3-4 10 0,4-4 6 15,1-10 1-15,5-12-2 0,-3-11-10 16,3-11-3-16,3-9-1 16,4-5 0-16,0-3-4 0,6-4-4 0,4 1 3 15,2-1-5-15,3 5 4 0,-2-1-3 16,4 9-1-16,-8 6 0 0,-2 11-1 15,-6 11-7-15,-10 12-17 0,-4 6-22 16,-5 9-26-16,-5 1-27 0,0 1-18 16,0 14-66-16</inkml:trace>
  <inkml:trace contextRef="#ctx0" brushRef="#br0" timeOffset="-133434.214">9522 7913 316 0,'0'0'35'0,"0"0"-7"15,0 0-10-15,0 0-10 0,0 0-3 16,0 0-3-16,0 0 0 0,0 0 4 16,0 0-2-16,0 0 2 0,93 5-2 0,-69 14 2 15,1-1 0-15,-1 1 4 0,0-4 5 16,0-5 9-16,-1-5 10 0,2-5 2 16,-2-1 2-16,6-16-7 0,3-9-9 15,5-11-7-15,4-7-11 0,1-7 1 16,2-6-6-16,-3 0 0 0,1-1 0 0,1 4-6 15,-5 3-11-15,-2 7-19 0,-1 7-22 16,-3 10-39-16,-6 6-44 16,-8 9-80-16</inkml:trace>
  <inkml:trace contextRef="#ctx0" brushRef="#br0" timeOffset="-132905.499">6871 7631 476 0,'0'0'13'0,"0"0"-7"16,0 0-9-16,0 0-6 0,0 0 1 16,0 0 3-16,0 0 3 0,0 0 2 0,0 0 1 15,0 0 1-15,48 55 5 0,-29-33 1 16,4-2 1-16,3-4 5 0,-3 0 0 16,-1-5 1-16,-2-1 1 0,-3-4 1 15,-1-3 2-15,3-3 1 0,-1 0 1 16,9-11-2-16,2-8-2 0,3-10-4 0,1-9-5 15,10-6-2-15,-2-6-3 0,2-4-1 16,2 4-2-16,-4 5-2 16,-2 7-5-16,-2 9-12 0,-5 9-24 15,-6 7-31-15,-3 6-44 0,-7 7-110 0</inkml:trace>
  <inkml:trace contextRef="#ctx0" brushRef="#br0" timeOffset="-124149.97">6225 17436 272 0,'0'0'61'0,"0"0"3"0,0 0-8 16,0 0-9-16,0 0-8 0,0 0-8 15,0 0-7-15,-85-24-5 0,73 23-7 16,6-1 4-16,2 2-5 0,4 0-3 15,-2 0-3-15,2 0-6 0,-1 0 1 16,-2 0-4-16,2 0 2 0,-2 0 0 0,3 0 1 16,0 0 1-16,0 0 5 0,3 0-2 15,13 0-1-15,7 0 4 0,7 0-3 16,0 0-1-16,2 0 1 16,0 0-1-16,1 0 1 0,1 0 0 0,0 0 0 15,1 0-2-15,3 0-1 0,-1 0 2 16,5 0-2-16,0 2 1 0,3-1-1 15,0 0-1-15,4-1 2 0,4 0-7 16,1 0 4-16,2 0 2 0,2 0-1 16,0 0 7-16,-2-4-4 0,-3-1-4 0,-4-1 1 15,-2 2 0-15,-3 0 3 0,-5 3-3 16,-1 1 2-16,-4-2-2 0,-6-1 1 16,-1 2-2-16,-8-1 3 0,-9 2-1 15,3 0 0-15,-7 0 2 0,0 0-2 16,1 0 0-16,-7 0 0 0,0 0 2 15,0 0 1-15,1 0-1 0,1 0 0 16,-1 0-1-16,2 0 1 0,-2 0 0 16,1 0 1-16,-1 0 0 0,1 0-2 15,-1 0 3-15,1 0 0 0,-1 0-2 0,-1 0 0 16,0 0 0-16,3 0 0 0,-3 0-1 16,0 0 0-16,-6 0 3 0,-8 0-1 15,-5 0 1-15,-3 0 0 0,-5 0-2 16,-2 0-1-16,0 0 2 0,-4 0 0 15,-5 0-2-15,2 0-1 0,-6 0 2 16,0 0 0-16,0 2 1 0,-4-2 2 0,4 0-2 16,-3 0 0-16,2 0 0 15,-1 0-2-15,-2 0-1 0,1 0-2 16,-4 0 4-16,0 4-1 0,-2-2 0 0,-2 3 1 16,1-1-1-16,4 1 3 0,2-2 2 15,7 0-1-15,4-3-1 0,5 0 1 16,8 0 2-16,3 0-2 0,8 0-3 15,-1 0 0-15,-1 0-2 0,7 0 3 16,2 0-3-16,-5 0 2 0,5 0 0 0,-3 0-2 16,1 0 0-16,6 0 0 0,-3 0 0 15,3 0 0-15,0 0 2 0,-3 0-2 16,3 0-1-16,-1 0-1 16,-1 0 2-16,1 0 0 0,-1 0-2 0,1 0 3 15,-1 0-2-15,1 0 2 0,-1 0 0 16,1 0-1-16,-1 0-2 0,0 0-1 15,-1 0 1-15,3 0 1 0,0 0-2 16,0 0 1-16,0 0 1 0,0 0-1 16,0 0-1-16,0 0-6 0,3 0-14 0,7 7-19 15,-3-2-47-15,12 3-94 0,-3-7-106 16</inkml:trace>
  <inkml:trace contextRef="#ctx0" brushRef="#br0" timeOffset="-121869.535">8394 17309 241 0,'0'0'62'0,"0"0"0"0,0 0-8 16,0 0-13-16,0 0-6 0,0 0-5 15,0 0-4-15,0 0-3 0,0 0-3 0,0 0-7 16,1-64-3-16,-1 64-6 0,0-1-3 16,0 1 4-16,3 0 1 0,3 13 3 15,0 7 2-15,1 12 3 0,0 6-4 16,-1 7 3-16,-3 4-3 0,0 4 0 15,3 1-5-15,-2 1 2 0,2-5-2 16,-2-3 2-16,3-8 1 0,-2-4 1 16,1-6-7-16,-3-7 6 0,1-6-3 15,-4-5-1-15,3-8 3 0,-1 3-8 16,0-1-3-16,-1 0-8 0,1-1-12 0,-1 2-24 16,-1-6-40-16,0 0-74 0,0-10-110 15</inkml:trace>
  <inkml:trace contextRef="#ctx0" brushRef="#br0" timeOffset="-121502.526">8440 17197 411 0,'0'0'11'16,"0"0"19"-16,0 0 24 0,0 0-5 15,0 0 6-15,0 0-16 0,-82 42-8 16,72-24-7-16,-2-3-7 0,2-3-2 16,4 3-6-16,2-7-3 0,4-3-5 0,-3-1 2 15,3-4-1-15,0 3 0 0,0 2 5 16,0 0-3-16,0-1 6 0,0-4-1 16,7 0 2-16,5-2-1 0,2-8-5 15,5-4 2-15,0-4-1 0,0-1-7 16,-2-2-1-16,-1 2 0 0,-1 4-4 15,-4 2 9-15,-4 6-2 0,1 4 0 16,-4 1-2-16,7 2 2 0,1 0-1 16,2 0 1-16,1 8 1 0,-1 2 0 15,-1 4 8-15,-1-2-11 0,5 3 5 0,-5 1-16 16,7-2-12-16,-5-1-23 0,-4-3-59 16,5 1-94-16,-6-5-100 0</inkml:trace>
  <inkml:trace contextRef="#ctx0" brushRef="#br0" timeOffset="-120820.115">11091 7310 391 0,'0'0'-83'16,"0"0"-58"-16</inkml:trace>
  <inkml:trace contextRef="#ctx0" brushRef="#br0" timeOffset="-120416.099">8293 6745 644 0,'0'0'-12'15,"0"0"-8"-15,0 0-5 0,0 0-5 0,0 0-4 16,0 0-12-16,0 0-12 16,0 0-13-16,0 0-15 0,0 0-15 15,42-13-3-15</inkml:trace>
  <inkml:trace contextRef="#ctx0" brushRef="#br0" timeOffset="-111442.084">6831 17651 169 0,'0'0'55'0,"0"0"-2"15,0 0-3-15,0 0-4 0,0 0-4 16,0 0-7-16,0 0-4 0,0 0-5 16,0 0-1-16,-35-75-2 15,35 69-1-15,-3 1-4 0,3 5-5 0,0-2-4 16,0 2-4-16,0 0-5 0,0-1 1 15,-1 1 0-15,1 0 2 0,0 0 2 16,0 0-1-16,0 0 0 0,1 11 1 16,5 4-1-16,0 8 2 0,0-4 2 15,-2 2-1-15,2 1 2 0,-1-1-2 0,0 2 1 16,-1-1-2-16,-1-4-1 0,0-1 0 16,-3 2-3-16,3-6 0 15,-3 6 3-15,3-7-5 0,-3-9 8 0,1 2-3 16,-1 2-11-16,2 1-2 0,-2-4-25 15,1 7-17-15,2-7-20 0,-3 1-26 16,1 0-32-16,-1-5-48 0</inkml:trace>
  <inkml:trace contextRef="#ctx0" brushRef="#br0" timeOffset="-110786.33">6811 17551 233 0,'0'0'53'15,"0"0"3"-15,0 0-8 0,0 0-8 16,0 0-8-16,0 0-7 0,0 0-1 16,0 0-4-16,0 0-5 0,-18-16-2 0,18 16-7 15,-1-2-3-15,-2 2 4 0,2 0 3 16,-2 0 1-16,-2 8 3 0,-2 7-2 16,4-1-3-16,-1 4-1 0,-1-3-3 15,3-3-1-15,-1-1-2 0,1 1 2 16,2-8-1-16,0 1 0 0,0 1-2 15,0-6 3-15,0 0-1 0,0 0 0 16,0 1 0-16,0 3 0 0,0-4 0 16,0 1 1-16,0 1 2 0,0-1 0 15,0 2-3-15,0-3 2 0,0 0 1 0,0 0-5 16,0 0 2-16,0 0 1 0,0-4-1 16,0-6-1-16,2-11 1 0,1 2-3 15,4-7-2-15,-3 4 0 0,-1 7 2 16,3 0-3-16,-3 8 3 0,1-4 0 15,3-2 1-15,-1 4-2 0,1-5 0 0,2 3 3 16,-3 4 0-16,5-3-2 0,-5 6 0 16,-3 2-1-16,3 1-1 15,-2 1 2-15,8 0 3 0,1 0-3 16,4 7 2-16,-4 0 3 0,3 3-2 0,-3 1 1 16,3 0-2-16,-3 2-1 0,0-3 1 15,-3-2 1-15,2 0 2 0,-4-4-2 16,1 1-1-16,0-1 3 0,-5-2-3 15,-1-1-1-15,4 2 2 0,-7-3-2 16,0 0-1-16,0 0-2 0,1 0-7 0,1 0-6 16,-1 0-25-16,5 0-27 15,0 5-64-15,4-5-134 0</inkml:trace>
  <inkml:trace contextRef="#ctx0" brushRef="#br0" timeOffset="-106308.612">902 17447 226 0,'0'0'40'0,"0"0"-1"0,0 0-4 16,0 0-8-16,0 0-10 0,0 0-11 15,0 0-10-15,0 0-8 0,-36 1 4 16,36-1 5-16,0 3 6 0,4 0 6 15,12 4-1-15,6 3 3 0,11-1-3 0,6 1 1 16,9 0-1-16,13-1-2 16,11-3 0-16,9-5 1 0,13-1 0 15,0 0 3-15,1 0-3 0,-8-3 0 16,-3-2 1-16,-3 0-9 0,-6 0 1 0,-4-3-1 16,-9 5-1-16,-8-5 5 0,-11 3-1 15,-14 2-1-15,-9 0 1 0,-7 3 1 16,-10 0 4-16,4 0 4 0,-7 0-3 15,0 0-5-15,0 0-12 0,2 0-43 16,2 0-25-16,5-3-69 0,8-6-61 0</inkml:trace>
  <inkml:trace contextRef="#ctx0" brushRef="#br0" timeOffset="-98906.254">22283 1348 87 0,'0'0'31'0,"0"0"1"0,0 0-5 15,0 0 2-15,0 0-2 16,0 0 0-16,0 0 0 0,0 0-4 16,0 0-2-16,3-45-2 0,-1 40-3 0,-1 1-2 15,-1 4 0-15,0-1-2 0,0 1-1 16,0 0-3-16,2-2-1 0,-2 2-1 15,0 0-3-15,0 0 1 0,0-3-2 16,0 3-1-16,0 0 1 0,1 0 3 16,-1 0-1-16,0 0 3 0,2 0-2 0,-2 0 2 15,1 0-1-15,2 10 1 0,0 5 0 16,0 5 0-16,1 0 0 0,-1 2-2 16,1 2 1-16,-1 2 0 15,-1 4 1-15,1 2 1 0,-2 4-2 0,0 2 0 16,1 2-1-16,-1 1 1 0,-1 0 0 15,0-1-1-15,0-2-1 0,0-2 2 16,0-1 10-16,0-3 1 0,-1 0 0 16,-2-4-3-16,0-1-12 0,0-8 1 15,0-1 0-15,-1-5 1 0,1-3-1 0,-1 0 1 16,2-4 1-16,-2 2 0 0,3-3 3 16,-2-2 2-16,1 2 3 0,-2-5-1 15,-1 1-3-15,-6-1-2 16,-5 0-2-16,-1 0-2 0,-6-5-1 0,2-2-1 15,-2-2 0-15,0-3-1 0,3 1 1 16,1-3-1-16,2 2-1 0,4-1-3 16,4 2-7-16,2-2-30 0,5-5-13 15,2 0-52-15,2-8-56 0,11 2-101 16</inkml:trace>
  <inkml:trace contextRef="#ctx0" brushRef="#br0" timeOffset="-98466.104">22048 1230 147 0,'0'0'61'0,"0"0"0"15,0 0-4-15,0 0-12 0,0 0-10 16,0 0-9-16,0 0-9 0,0 0-7 16,0 0-2-16,0 0-2 0,-41-17 5 15,56 17 0-15,11 0 3 0,12 0-5 16,2 0 1-16,9 0-1 0,3-3 0 15,0-5 3-15,3 0 1 0,-1 1 1 16,-5-1-2-16,-7 3-3 0,-6 0-2 16,-12 2-4-16,-10 1-2 0,-7 2 1 15,-7 0 0-15,0 0 1 0,0 0 0 0,1 0 2 16,0 0-10-16,1 0 5 0,-1 0-4 16,-1 0-3-16,0 0 5 0,0 0-13 15,0 0-7-15,-1 0-15 0,-3 0-13 16,-5 3-25-16,3 4-25 0,3 3-42 15</inkml:trace>
  <inkml:trace contextRef="#ctx0" brushRef="#br0" timeOffset="-97469.413">22748 1407 126 0,'0'0'49'0,"0"0"4"16,0 0 0-16,0 0-4 0,0 0-7 15,3-81-6-15,-3 69-1 0,0 6-2 16,0-4 0-16,0 3-4 0,0 1-3 16,0 2-2-16,0 4-8 0,0-1-3 0,0 1-8 15,0-2-4-15,0 0-2 0,0 1-1 16,0 1 0-16,0 0 2 16,0 0 1-16,0 13 1 0,0 9 1 15,0 6 0-15,0 4 1 0,0 6-1 0,0 3 3 16,0 4-1-16,1 3 0 0,-1 1 0 15,0-1 0-15,1-2-2 0,-1-4 2 16,2-4-1-16,-1-1 1 0,1-6 11 16,-1-2-1-16,1-10 0 0,-2 2-3 15,1-10-11-15,-1 3 0 0,0-3-2 0,0-5 1 16,0 1 0-16,0-7 0 0,0 0-1 16,0 0-1-16,0 1-3 0,0 0-8 15,0 1-18-15,0-2-29 0,0 0-49 16,0 0-78-16,0-3-78 0</inkml:trace>
  <inkml:trace contextRef="#ctx0" brushRef="#br0" timeOffset="-97195.932">22745 1138 453 0,'0'0'22'0,"0"0"0"16,36-82 0-16,-18 65 1 0,3 7-3 15,2 4-2-15,3 6 0 0,0 1-3 16,2 14-4-16,-2 5-1 0,0 8-4 0,-5 4 0 16,-5 2-3-16,-3 4 0 0,-5 0-1 15,-8 2-3-15,0-1 2 16,-13-1-1-16,-5-3 0 0,-3-5 0 16,-4-4 1-16,0-4-1 0,-1-6-1 0,2-2 1 15,1-4-1-15,7-2-3 0,4-5-6 16,1-3-19-16,0 0-22 0,-1-3-45 15,1-2-74-15,8 4-82 0</inkml:trace>
  <inkml:trace contextRef="#ctx0" brushRef="#br0" timeOffset="-96669.096">23427 1129 486 0,'0'0'29'16,"0"0"-2"-16,0 0 2 0,0 0-6 15,0 0-5-15,0 0-1 0,0 0-4 0,0 0-4 16,-82 77-2-16,62-48-4 0,2 2-1 16,-3 1-2-16,1 5 2 0,1 0-2 15,1 4 0-15,4 1 0 0,1 2-2 16,4 3 0-16,3 2 2 0,3-2 0 15,3-4 0-15,0-2 0 0,8-8 2 16,3-3-2-16,5-4 1 0,0-6 0 16,3-3 12-16,0-5 0 0,-5-5 1 15,3-4-10-15,1-3-14 0,-1 0 0 16,5-7-1-16,-6-4 13 0,-3-3-2 0,-3-5 0 16,-3-1 1-16,-2-3-1 0,-2-2 0 15,-3-3 1-15,1-1 1 0,-1 1-2 16,0-3 0-16,0 2 1 0,3 0 0 15,1 3-1-15,0 2 2 0,5 3-1 16,1 3-1-16,8 4 1 0,2 1-1 0,2 0 1 16,5 3-3-16,2 2 3 0,1 2-1 15,-1 3-1-15,0 3 3 0,-3 1-2 16,-4 10-1-16,-2 4 1 16,-1 5 1-16,-6 5 1 0,-4 2 0 0,-1 5 3 15,-5 1-2-15,-3 2 2 0,0-3-1 16,-1-3-1-16,-4-1-1 0,-2-5-2 15,3-6 0-15,0-3-1 0,2-6 0 16,1-3-8-16,-1 0-8 0,2-5-26 16,-1 0-34-16,1 0-105 0,0 2-97 0</inkml:trace>
  <inkml:trace contextRef="#ctx0" brushRef="#br0" timeOffset="-86487.445">21503 2076 399 0,'0'0'13'0,"0"0"0"0,0 0 3 15,0 0 0-15,0 0-5 0,0 0-1 16,0 0-6-16,0 0 0 16,0 0-1-16,-23 18 1 0,14-14 4 0,2 3 4 15,2-6 4-15,2 3 1 0,3-4 1 16,-1 0-2-16,1 0-2 0,0 0-5 15,3-7 1-15,6-3-4 0,4-4 0 16,-2 5 0-16,-1 0-2 0,-2 3 0 16,-3 3-1-16,-1 0-1 0,-4 3 1 0,0-1-1 15,0 1 0-15,2 0 2 0,-1 0 1 16,-1 0 0-16,2 0 0 0,-2 0 0 16,-3 7 2-16,-3-1 1 15,-1 2 5-15,4-6 3 0,3-2 0 0,-1 0 2 16,1 0-5-16,-2 0-2 0,1 2-3 15,-1-2-1-15,1 0-5 0,-1 0 2 16,1 0-3-16,1 0-1 0,-1 0 1 16,1 0-2-16,-2 0 1 0,2 0-1 15,-1-2 2-15,1 2-1 0,-2-1 0 0,2 1-1 16,-1 0-3-16,1 0-6 0,-2 0-9 16,2 0-19-16,0 0-44 0,0 0-82 15,10-3-125-15</inkml:trace>
  <inkml:trace contextRef="#ctx0" brushRef="#br0" timeOffset="-84949.269">21504 1878 194 0,'0'0'40'0,"0"0"4"15,0 0-13-15,0 0 4 0,0 0-13 0,0 0-4 16,0 0-2-16,0 0-3 16,0 0-3-16,-58 43 4 0,57-43 0 15,1 0 7-15,0 2 2 0,0-1 0 16,0-1-4-16,0 0-6 0,0 3-2 0,7-3-2 16,-1 0 1-16,0 0 2 0,-1 0-1 15,-5 0 1-15,0 0-3 0,0 0-2 16,0 0-4-16,0 0-3 0,0 0-1 15,-4 2 0-15,-6 4 1 0,-4 5 0 16,5-4 0-16,1 4 0 0,2-4 0 0,3 3 0 16,-2 0-1-16,4-5 1 0,1 4-2 15,0-1 2-15,3 0 0 0,7 4 3 16,-5-7-1-16,-2-3 1 16,6 1 1-16,-4-2-1 0,-1 1 1 0,1 0-1 15,-5-2 1-15,0 0 2 0,0 0 2 16,2 0 0-16,-1 1-2 0,1-1 0 15,-2 0-2-15,0 0 0 0,1 0 1 16,-1 0 3-16,0 0-2 0,0-6 0 16,0 0-1-16,3-7-4 0,2-1 1 0,0 0-2 15,1-1 1-15,3 3-1 0,-3 4 1 16,-4 3-1-16,3 2 0 0,-5 3 2 16,0-1-1-16,0 1-1 0,1 0 1 15,-1-1-1-15,2 1 0 0,-2-2 0 16,0 2-1-16,0 0 1 0,0 0-1 15,0 0 1-15,-2 0-1 0,1 0-1 16,-1 0 0-16,1 0 0 0,-1 0 1 16,2 0 1-16,-1 2-2 0,1-1 2 15,0 3 0-15,0 1-1 0,0 0-1 0,4 2 0 16,-1-2 0-16,-1-2 1 0,1 1 0 16,-3-4 1-16,0 0 0 0,0 4 1 15,0 1 0-15,0 2-1 0,0-3 1 16,0-4-2-16,0 0-5 0,0 0-15 15,0 0-40-15,-2 0-88 0,2 0-133 16</inkml:trace>
  <inkml:trace contextRef="#ctx0" brushRef="#br0" timeOffset="-76938.434">22369 3152 595 0,'0'0'-6'16,"0"0"2"-16,0 0 0 0,0 0 1 15,0 0 0-15,0 0 10 0,0 0 0 16,0 0 6-16,0 0-1 0,0 0 1 16,-27 62 2-16,5-51 8 0,3-5 5 15,1-1 2-15,6-5-4 0,3 0-2 0,0 0-4 16,4-2-6-16,0-5-1 0,4 1-11 16,1-5 2-16,-2-1-5 0,2 6 2 15,0-3-1-15,0 4-1 0,0 1-2 16,0-1-1-16,0 5-5 0,0-2-7 15,0 2-21-15,0 0-32 0,0-1-41 0,0 0-47 16,2 1-64-16</inkml:trace>
  <inkml:trace contextRef="#ctx0" brushRef="#br0" timeOffset="-76636.987">22633 2930 573 0,'0'0'54'0,"0"0"-5"16,0 0-12-16,0 0-14 0,0 0-10 16,0 0-7-16,0 0-2 0,0 0-1 0,0 0 4 15,0 0 2-15,-17 93 2 0,17-46-3 16,0 4 0-16,0 2 1 0,0 0-6 15,0-3 5-15,3-3-7 0,1-1-1 16,-1-6 2-16,2-1-2 0,-1-4-1 16,0-4 0-16,-1-4 1 0,0 0-4 0,-1-11-3 15,-1 1-10-15,-1-7-14 0,0-5-31 16,0 5-51-16,0-8-49 0,-4-1-92 16</inkml:trace>
  <inkml:trace contextRef="#ctx0" brushRef="#br0" timeOffset="-76388.38">22483 2977 571 0,'0'0'23'0,"0"0"-1"0,52-81-1 0,-27 63-4 16,2 6 0-16,4 5 0 0,-2 4-2 16,1 3 0-16,-3 6-3 0,-1 10-3 15,-4 4-3-15,-4 5 1 0,-4 5 0 16,-5 2-1-16,-6 3 0 0,-3 0 0 15,-6 2-2-15,-10-4 0 0,-3-1 5 16,-6-4-8-16,-1-2 5 0,-1-6-6 16,0-5 0-16,2-8-2 0,6-3-4 15,-1-4-11-15,4-6-19 0,3-6-32 16,-2-8-54-16,10-1-76 0,3-3-78 0</inkml:trace>
  <inkml:trace contextRef="#ctx0" brushRef="#br0" timeOffset="-76002.455">22807 2810 610 0,'0'0'8'0,"0"0"10"16,0 0 6-16,0 0 4 16,28 81-1-16,-20-53-6 0,-1 2-5 0,1 3-3 15,-1-1-3-15,1 0-1 0,0-1 0 16,-1-4-2-16,-1-3-3 0,-1-7 1 15,0-3 4-15,-2-6-6 0,-2-3 3 16,1 0 0-16,-2-5-4 0,0 0 7 16,0 0 1-16,1-2-2 0,2-11-3 0,1-10-3 15,2-11-1-15,3-1-1 0,-2-5 4 16,3 1-4-16,3-5 2 0,-1 3-3 16,2 4-1-16,2 6 2 15,1 7-1-15,-2 7 1 0,-3 7 0 0,-4 4 0 16,1 4 1-16,1 2-3 0,4 2 1 15,3 12 0-15,-2 4-2 0,-2 9 4 16,2 3-1-16,-4 5 1 0,1 0-1 16,1-2 1-16,-4-2-1 0,-1-5 1 15,1-1-4-15,-5-8-1 0,2 0-10 0,-3-8-10 16,-2-5-18-16,4 7-38 0,-2-5-61 16,-2-1-129-16,3 1-17 0</inkml:trace>
  <inkml:trace contextRef="#ctx0" brushRef="#br0" timeOffset="-75465.724">23706 2610 465 0,'0'0'30'16,"0"0"11"-16,0 0-2 0,0 0-3 0,-97-19-3 16,70 35-9-16,0 7-6 0,-2 6-3 15,0 7 0-15,3 3-5 0,1 1-3 16,6 5-5-16,4-5 1 16,6-1-2-16,6-7 1 0,3-2 2 0,1-8-2 15,8-3-1-15,4-7 1 0,2-5-2 16,5-4 2-16,0-3-2 0,6-10 3 15,0-5 1-15,2-4-1 0,-3-3 5 16,0-5-3-16,-4 2 2 0,-4-4 3 16,-4 2-3-16,-2-2 1 0,-3 4 0 0,-3-1-2 15,-2 6 2-15,-1 3-1 0,-1 6 3 16,-1 5-3-16,2 2-2 0,-2 4-4 16,0-1-2-16,0 1-2 0,1 0 2 15,2 1 0-15,3 15 0 0,1 6 2 16,2 13 0-16,-2 4 0 0,-3 5-1 15,2 5 0-15,-5 1-2 0,-1 1 4 16,0 1-1-16,-3-2 1 0,-4-2 3 16,2-4-3-16,-3-2 6 0,-1-7-2 15,0-6 0-15,0-4 2 0,-1-4 0 0,-3-9 0 16,4-2 0-16,-6-4-3 0,-3-6-3 16,-4 0-1-16,-7-6-7 0,2-9-2 15,0-7-7-15,3-3-15 0,1-4-19 16,6-3-48-16,4-3-92 0,7 2-124 15</inkml:trace>
  <inkml:trace contextRef="#ctx0" brushRef="#br0" timeOffset="-55150.006">24136 2816 352 0,'0'0'-10'0,"0"0"4"15,0 0 6-15,0 0 0 0,0 0 2 16,66 80 2-16,-41-68 0 0,-2 0 2 16,3-2-1-16,0-2 1 0,0 1-1 0,-1-1 2 15,-1-1 0-15,0 0 1 0,-3-1 1 16,-4-3 0-16,0-2 4 0,1-1-1 15,0 0 4-15,8-4 2 0,-2-10-1 16,4-4 2-16,2-6-6 0,2-7-4 16,4-4-4-16,2-2-3 0,6-3-2 0,1-4-10 15,3-4-35-15,1-3-74 0,-3-4-119 16</inkml:trace>
  <inkml:trace contextRef="#ctx0" brushRef="#br0" timeOffset="-54645.989">24304 1267 293 0,'0'0'-9'16,"0"0"0"-16,0 0 7 0,0 0 3 15,0 0 3-15,0 0-1 0,0 0 2 16,75 81 0-16,-56-54-1 0,2 3 2 0,2 0 1 16,1 0 2-16,-1-1 5 0,1-4 0 15,-1-2 7-15,-2-3 0 0,1-7-1 16,-2-3 2-16,-6-3 0 16,2-5 2-16,-1-2 2 0,-1 0-1 0,3-10 0 15,1-6-4-15,-2-6-3 0,2-5-4 16,5-5-3-16,5-6-2 0,4-7-2 15,5-6-1-15,7-6 0 0,3-5-10 16,1 2 3-16,1-1-2 0,-4 7-1 16,-1 8 6-16,-7 8-6 0,-5 8-4 0,-4 8-15 15,-5 4-19-15,0 2-51 0,-6 7-55 16,2 4-110-16</inkml:trace>
  <inkml:trace contextRef="#ctx0" brushRef="#br0" timeOffset="-22049.657">25274 1879 120 0,'0'0'19'0,"0"0"13"0,0 0-10 0,0 0 7 15,0 0 0-15,0 0-2 0,0 0-5 16,0 0-3-16,0 0-7 0,-32-55-7 15,31 54-3-15,1 1-2 0,0 0 0 0,0 0 2 16,1 3 11-16,8 9-11 16,1 5 10-16,3 1-1 0,-3 1-11 15,-1 1 10-15,2 0-11 0,-2 0 1 16,0-2-1-16,-2-3-1 0,2-3 2 0,-5-3 2 16,0-2-1-16,2 1 0 0,-4-5 2 15,1 1 5-15,-3-4 7 0,0 0 4 16,3 0 1-16,3-8-2 0,3-9-7 15,0-8-5-15,-2-2-1 0,0-5-15 16,1 0 2-16,-3-2-2 0,1 1-3 0,1 2 14 16,-2 4 1-16,-1 8-2 0,-1 9 0 15,-2 6-4-15,-1 4-1 0,0-2-2 16,0 2-1-16,5 0 4 16,2 3 1-16,3 10 1 0,3 7 1 0,-1 5 1 15,2 4 13-15,1 1-1 0,-1 1 1 16,1-3-3-16,-1-2-11 0,1-6 0 15,-3-3 1-15,-1-7 0 0,-5-4 1 16,-1-2 3-16,-1-2 0 0,-1 0 3 16,2 1 8-16,-2-3 1 0,2-5 3 0,4-7-1 15,1-8-1-15,-3-2-15 0,-2-5-3 16,-1-3 0-16,1-1-6 0,0-1 10 16,-1 2 1-16,2-2-3 0,0 0 0 15,0 4-1-15,0 3 0 0,-1 6-3 16,0 4-3-16,-2 5-5 0,-2 7-6 15,1-3-10-15,-1 2-11 0,2 1-14 16,0 0-13-16,4 0-11 0,-1 3-6 16,3 3-14-16,2 7-1 0</inkml:trace>
  <inkml:trace contextRef="#ctx0" brushRef="#br0" timeOffset="-21661.217">25929 1665 187 0,'0'0'41'0,"0"0"-7"0,0 0-14 16,0 0-7-16,0 0-6 0,0 0-1 0,0 0-1 15,0 0-2-15,0 0 1 16,-87 38-2-16,77-17-2 0,3-6 1 0,1 1-2 16,3-4 2-16,2-1-1 0,1 0 0 15,0 0 0-15,0-1-2 0,0-5 2 16,3 1 1-16,1-4 3 0,5-2 0 15,4 0 2-15,0-6 0 0,1-4-2 16,1-3 1-16,-2-3 0 0,-2 0 2 0,-1 3 1 16,-4 0 2-16,-1 4 3 15,-4 5-2-15,2-2-1 0,-3 6-4 0,0 0-6 16,0-1-1-16,1 1-4 16,-1 0 2-16,2 0 3 0,2 0 0 0,3 7 1 15,1 6-1-15,2 2 0 0,1 1 1 16,-4-5-1-16,2 2 1 0,-1-1-1 15,-3-5 0-15,4 6-1 0,-5-6 12 16,1 2-15-16,0-1 6 0,-2 0-20 16,2 1-17-16,-3-6-5 0,1 1-36 0,-3-4-13 15,0 0-40-15</inkml:trace>
  <inkml:trace contextRef="#ctx0" brushRef="#br0" timeOffset="-21137.042">26055 1749 176 0,'0'0'27'16,"0"0"-9"-16,0 0-5 0,0 0 0 16,0 0 2-16,0 0 4 0,0 0-1 15,0 0-3-15,0 0-5 0,7-7-1 0,-1 14-2 16,1 2-1-16,-3-2 1 0,2 2 3 16,-3-5-1-16,0-1-1 0,0-1 3 15,0 2 2-15,0-3 5 0,2 2 1 16,0-3 2-16,4-6-3 0,5-9-6 15,2-6-1-15,0-2-3 0,-2-3-2 16,2 0-1-16,-1-2-1 0,2-1-2 16,-1 3-1-16,3 1-1 0,-2 2 0 15,2 5-1-15,-2 4-4 0,-4 5-1 16,2 6 1-16,-5 2-2 0,1 1 0 0,8 0 2 16,-4 1 2-16,2 4 1 0,-4 0 1 15,-3-3 1-15,0 1-1 0,0 2 2 16,-5-3 0-16,-1 0 2 0,2-2 1 15,-2 0 1-15,5 0 0 0,-2-2 0 16,-4-2 0-16,3 3-1 0,-6-5 1 0,1 2-1 16,0-1-3-16,-1-4 1 0,0 4 0 15,0-2 0-15,-5-1-2 0,2 5-2 16,2 0 0-16,-7 3-1 16,-3 0 1-16,-7 9-1 0,-2 7 0 0,6 6 3 15,0 6 0-15,3 0 0 0,2 4 2 16,4-2-2-16,3 0 0 0,2-6 1 15,0 0 0-15,7-4 0 0,4-3 2 16,3-4-1-16,1-2 3 0,5-7-2 16,1 0 1-16,1-4-1 0,3-3-1 0,1-5-3 15,0-3-5-15,-2-2-17 0,-3 0-17 16,-4 4-37-16,-8 3-39 0,-5 3-111 16</inkml:trace>
  <inkml:trace contextRef="#ctx0" brushRef="#br0" timeOffset="-16248.888">26803 909 481 0,'0'0'65'0,"0"0"-8"0,0 0-10 15,0 0-8-15,0 0-13 0,0 0-6 16,0 0-12-16,0 0-5 0,0 0 0 15,-18-34-1-15,15 53 2 0,3 10 1 16,0 11-2-16,0 7-2 0,0 5 6 0,0 2-2 16,0 0 0-16,0-1-2 0,0-1-8 15,0-4-1-15,0-4-5 0,0-3-5 16,0-4-12-16,0-4-18 16,0 2-41-16,2-3-53 0,1-3-134 0</inkml:trace>
  <inkml:trace contextRef="#ctx0" brushRef="#br0" timeOffset="-15801.994">26909 1398 277 0,'0'0'31'0,"0"0"14"16,0 0 5-16,0 0-8 0,0 0-6 15,0 0-4-15,0 0-6 0,0 0-4 0,0 0-4 16,0 0-2-16,60-58-2 0,-46 41-4 16,1 0-1-16,-4 2 0 0,-2 2-2 15,-3 1 1-15,-1 2 3 0,-2-1-1 16,-1 3 0-16,-2-3 1 0,0 1-1 15,0 4 1-15,0-3-2 0,-3 6-2 0,-5-2-3 16,-1 0-1-16,-2 5 0 16,-6 0-2-16,1 8 0 0,-4 7 0 15,4 4-1-15,2 6 0 0,3 1 1 16,4 1-1-16,0 0 0 0,6-2 0 0,1-1 0 16,0-3 0-16,3-1 0 0,8-2 0 15,2-1 0-15,4-2 0 0,2-1 0 16,3-4 1-16,2 0-1 0,2-5-4 15,-1-2-3-15,1-3-9 0,-1 0-6 16,-4-1-15-16,-2-9-17 0,0-2-43 0,-6 5-68 16,0-3-93-16</inkml:trace>
  <inkml:trace contextRef="#ctx0" brushRef="#br0" timeOffset="-15522.865">27228 846 517 0,'0'0'56'0,"0"0"-9"0,0 0-11 15,0 0-15-15,0 0-9 0,0 0-5 16,0 0 0-16,0 0 4 0,0 0-1 16,9 20 0-16,2 11-2 0,-2 5-3 15,-1 5-1-15,2 2-1 0,-1 2 2 16,0-1 4-16,-2 3-2 0,0-1-1 15,-1-2-2-15,-2-4-6 0,-1-4 0 16,2-7 0-16,-4-10-1 0,1-8-4 16,1-1-3-16,-2-4-15 0,2 1-16 15,-2-1-37-15,-1-6-35 0,0 0-68 0,0 0-81 16</inkml:trace>
  <inkml:trace contextRef="#ctx0" brushRef="#br0" timeOffset="-15273.127">27277 1285 609 0,'0'0'25'16,"0"0"1"-16,0 0 3 16,0 0-9-16,0 0-9 0,80-74-5 15,-55 56-16-15,3-1-3 0,-1-3-12 16,4 0-47-16,-2 5-66 0,-1 6-154 0</inkml:trace>
  <inkml:trace contextRef="#ctx0" brushRef="#br0" timeOffset="-9461.982">1502 14056 87 0,'0'0'30'0,"0"0"-4"0,0 0-3 0,0 0-1 15,0 0-1-15,0 0-2 0,0 0-1 16,0 0-3-16,0 0-2 0,0 0-5 15,-42 6-2-15,41-6-1 0,1 0 1 16,0 0 4-16,0 0 5 0,1 0 5 16,12 0 2-16,10-6 1 0,9-1-2 15,1-2-2-15,2 2-5 0,7 1-1 0,1 0-3 16,-1 0-3-16,2 2-2 0,2-2-2 16,2 2-4-16,2 0 0 0,4-1 1 15,2 2-3-15,3-1 4 16,2-1 1-16,4 0-1 0,0 1 0 0,-1-1 0 15,-2 1-1-15,-4-1 0 0,-7 2 1 0,-4-1-3 16,-3 2 1-16,-4 1-1 0,-5-1 0 16,-13 2 3-16,-2 0-1 15,-6 0 1-15,-2 0 0 0,0 0-1 16,-7 0 1-16,1 0 1 0,-6 0-2 0,0 0 2 16,0 0 0-16,0 0 0 0,3 0 1 15,-2 0 1-15,1 0 4 0,-1 0 2 16,1 0 5-16,-1 0 2 0,1 0 3 15,-1 2 0-15,1-2-5 0,-2 0-4 16,0 0-5-16,0 0-3 0,0 0-2 0,-6 0 0 16,-6 0-1-16,-11 0-1 15,3 0 4-15,-12 0-4 0,3 0 5 16,-3 3-2-16,-1-3 0 0,-2 3 1 16,-1-1-2-16,-3 0 0 0,-4 1-1 0,-4 0 1 15,-6 0 0-15,-5 0 2 0,3 0 1 16,-1 0 0-16,2 1 0 0,4-1-1 15,-1 1 6-15,3 0 0 0,1 0 0 16,0-1 1-16,4-2-7 0,1 0 1 16,4-1-1-16,-1 2 3 0,5-2-2 0,-1 0 0 15,2 0-1-15,1 0-1 0,6 0-1 16,1-2 2-16,8 1-2 0,0 0 1 16,-1-1 0-16,5 1-1 15,-4-1 0-15,4 0 0 0,7 2-1 0,-3-1 1 16,5-1-2-16,-2 1 2 0,1 1-1 15,5 0 0-15,-6-1 0 0,1 1 0 16,1-3 0-16,-2 3 0 0,6 0-1 16,0 0 1-16,0 0-1 0,-3 0-1 15,3 0-1-15,-1 0-1 0,1 0-1 0,-2-2 1 16,2 2 0-16,0 0 2 0,0 0 1 16,0 0-3-16,0 0 2 0,12 0-5 15,3 5-4-15,5 2-10 16,0 2-17-16,0 3-18 0,5 5-29 0,4 3-46 15,1 2-90-15</inkml:trace>
  <inkml:trace contextRef="#ctx0" brushRef="#br0" timeOffset="-8215.908">950 14290 36 0,'0'0'-7'0,"0"0"4"0,0 0 7 16,0 0 0-16,0 0 0 0,0 0 0 15,0 0-1-15,0 0 2 0,0 0 2 16,-12 0 2-16,12 0 5 0,0 1 6 15,0 3 4-15,4 4 1 0,2-2-1 16,3 6-3-16,0-1 3 0,-1 2-1 16,5 6 0-16,-4-1-3 0,5 3-5 15,-2-1-5-15,2 1-2 0,1 2-2 0,2-4-1 16,-2 2 2-16,2-3-2 0,-4-3 3 16,0 0-4-16,6-1 2 0,1-2-5 15,3 0-1-15,-1-3 4 0,-3 0-7 16,-9-7 9-16,-4 1 0 0,-6-3 1 15,0 0 4-15,0 0 5 0,1 2 7 0,2-2 4 16,-2 0 3-16,1 0-2 16,-1 0-2-16,1 0-5 0,-1 0-6 15,2 0-3-15,6-7-2 0,2-10-1 16,4-5-5-16,2-3 3 0,5-5-4 0,1-2 3 16,6-4 3-16,0-5-4 0,3-3 1 15,1-2-3-15,0 1 0 0,2 2-2 16,-2 6 2-16,-2 5-2 0,-4 5 1 15,-4 4 2-15,-1 3-1 0,-9 8-1 16,-3 0-1-16,-3 7 1 0,-4 2 1 0,0 0 1 16,-3 3 1-16,0-2-2 15,0 2-1-15,3-1-1 0,-3-1-1 0,1 1 0 16,-1 0-2-16,0-1 0 16,2 2-4-16,-2-2-3 0,0 2-10 0,1-1-12 15,-1 1-14-15,0 0-15 0,2 0-15 16,1 0-6-16,-2 0-24 0,5 6-25 15</inkml:trace>
  <inkml:trace contextRef="#ctx0" brushRef="#br0" timeOffset="-7362.163">879 14340 298 0,'0'0'35'0,"0"0"3"0,0 0-1 15,0 0 4-15,0 0-1 0,0 0-6 16,0 0-9-16,0 0-5 0,0 0-7 15,-26-35-2-15,26 35-5 0,-2 0-2 16,1-2-3-16,1 1-2 0,-2-1-2 0,2 0-1 16,-2 2 1-16,2 0 1 0,0-3 2 15,0 3 2-15,0 0 1 0,0 0 2 16,5 7-1-16,4 3 2 16,3 4-3-16,-1 0-2 0,4 0 0 0,-1 1 1 15,2 1 0-15,1 1 0 0,-2-2 0 16,2 2 0-16,-1-2-2 0,0 0 2 15,-3 0 0-15,3-3 1 0,-9-2-2 16,5-2 0-16,-4-2 0 0,-5-4 0 16,3 3 1-16,-3-2 0 0,1 0-1 0,1 0 0 15,-5-3 1-15,0 0 0 0,0 0 1 16,1 1 1-16,1-1 0 0,-1 0 2 16,1 2 0-16,0-2 0 0,-2 0 2 15,3 2-1-15,3-2 1 0,3-4 0 16,5-6 1-16,2-7-4 0,7-3-5 15,3-6-2-15,6-1 0 0,1-3-1 16,-1-3 5-16,3-1 0 0,-5-1 0 16,2-3 0-16,-2 2 1 0,1 1-1 15,-4 2 0-15,2 2 0 0,-3 3-1 0,3 5 0 16,-4 1 0-16,1 2 0 0,-3 4 0 16,-3 2 1-16,-4 0-1 0,-2 6 0 15,-8 3 1-15,3 0 0 0,-5 2 0 16,-1 0-1-16,2 2 1 0,-5 1 0 15,0-2 0-15,0 2 1 0,2-1-1 16,-2-1 0-16,3 2 0 0,-3-2-1 16,3 2 0-16,-3-1 0 0,3 1 0 15,-3-2-1-15,0 2-1 0,3-1 0 16,-3 1-2-16,1-1-4 0,-1 1-8 0,2 0-17 16,-2 0-22-16,3 0-23 0,0 1-35 15,1 8-56-15,3 0-53 0</inkml:trace>
  <inkml:trace contextRef="#ctx0" brushRef="#br0" timeOffset="15202.433">26269 1998 25 0,'0'0'12'0,"-140"73"0"0,69-33 1 16,0 1 0-16,1-2 1 0,3-7 0 15,3 0-3-15,5-9 0 0,8-3-1 16,8-7-2-16,8 0-2 0,12-7 0 0,11-2-4 16,8-2-3-16,4-2 0 0,-2 0-4 15,2 0 0-15,-1 0-1 0,-1 1 2 16,1-1 1-16,0 0 3 0,1 2-2 15,0-2 2-15,0 0 0 0,7-3-1 16,9-8 0-16,9-3-4 0,2 0-5 0,2-4-8 16,0 5-16-16,-9 4-26 0</inkml:trace>
  <inkml:trace contextRef="#ctx0" brushRef="#br0" timeOffset="15762.049">21999 2175 125 0,'0'0'5'0,"0"0"-5"16,0 0-1-16,0 0 0 0,0 0 1 0,0 0 1 16,0 0 2-16,0 0 3 0,0 0 1 15,56 17 4-15,-2-21-4 0,12-7 4 16,13-5-1-16,11-3 2 0,6 0 1 15,3-1-2-15,1 2-3 0,2 2-1 16,-4 2-2-16,-6 3-1 0,-9 1-2 0,-10 3 0 16,-15 0 1-16,-11 3-1 0,-13-1 2 15,-10 2-1-15,-6 0 1 16,-8 1 0-16,-5 1 1 0,1 1-4 16,-6 0-2-16,0 0-5 0,6 0-3 0,-1 0-9 15,8 0-23-15,7 4-92 0</inkml:trace>
  <inkml:trace contextRef="#ctx0" brushRef="#br0" timeOffset="46298.437">844 17819 179 0,'0'0'10'0,"0"0"1"0,0 0-3 16,0 0 2-16,0 0-3 0,0 0 0 15,0 0 5-15,0 0-7 0,0 0-5 16,-20-6 3-16,18 6-4 0,1 0 3 16,-2 0 2-16,3 0-6 0,0 0-1 15,-4 0 2-15,4 0 1 0,0 0 0 0,0 0 3 16,0 4-2-16,8 4 11 0,1 4-4 16,4 5 2-16,0 0 3 0,2-1-11 15,-1-1 3-15,2 0-1 0,4 2 0 16,-1-6 0-16,-3 5 3 0,7 0-4 15,-4-4-4-15,4-2 1 0,-3 3 2 16,-5-8 3-16,-1 2-1 0,1 0-5 16,-7-4 2-16,8 2-2 0,-7-1 2 15,-6 0 7-15,4-3 4 0,-3-1 1 16,1 0 7-16,5 0 7 0,4-13 5 0,5-6 7 16,9-12-7-16,2-5-15 0,10-7-10 15,-5 1-7-15,4 0-1 0,-1 4 3 16,-5 1 0-16,-1-1 1 0,0 2-2 15,-2 2 0-15,-1 3 0 0,0 3 0 16,1 4 1-16,-4 3 0 0,-3 5-3 0,-8 3 1 16,1 5 1-16,-9 3 2 15,-1 1-2-15,-2 3 1 0,-4 1 1 0,0-1-2 16,0 1 3-16,2 0-1 16,-1-4-4-16,1 4 0 0,0-2-2 0,-2 2-2 15,3-1 1-15,-3 1-2 0,6-1-2 16,-2-4-3-16,5 2-5 0,7-2-17 15,-3 2-25-15,7-4-54 0,2-1-93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1:49.6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30731 4209 136 0,'0'0'31'0,"0"0"-8"0,0 0-6 15,0 0-6-15,0 0-4 0,0 0-4 16,0 0-4-16,0 0-4 0,0 0-10 16,-23-24-27-16,22 19-63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02:48.8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19886 5120 586 0,'0'0'2'0,"0"0"4"0,0 0 8 16,0 0 6-16,0 0 4 0,0 0 0 15,0 0-4-15,0 0-2 0,0 0-5 16,89 29 0-16,-60-14 1 0,2 2-7 16,1 1 6-16,1 0-7 0,0 2 0 15,2-3 0-15,-2 3-3 0,0-3 1 0,-1 1-1 16,-3 0 0-16,0-4-1 15,-4 0-1-15,-3 0-1 0,-2-4 1 0,-3-1-2 16,-7-1 1-16,0-1-2 16,-3-2-1-16,-4-3-3 0,2 1-6 0,-5-3-5 15,0 0-4-15,0 0-16 0,1 0-30 16,-1 0-50-16,0-2-53 0,0-8-105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02:49.1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20395 5112 381 0,'0'0'61'15,"0"0"3"-15,0 0-12 0,0 0-8 16,0 0-11-16,0 0-5 0,0 0-7 15,0 0-1-15,0 0 2 0,-83 32-3 0,63-12 4 16,-1 2-6-16,-2 3 6 0,-1 2-8 16,0 1-3-16,-1 1 1 0,2-3-5 15,1-1 1-15,2-1-2 0,3-5-2 16,2 2-3-16,2-4-1 0,5-6-2 16,0 1 1-16,4-5-1 0,1-1-3 15,2-2-8-15,1-4-13 0,-2 0-26 16,2 0-41-16,0 0-77 0,0 0-140 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1:53.4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30772 5888 489 0,'0'0'37'0,"0"0"10"0,0 0 3 0,0 0-7 15,0 0-12-15,0 0-11 0,0 0-8 16,0 0-3-16,0 0-2 0,0 0-1 16,-7-14-2-16,7 14 2 0,-2 1-2 15,1 10 1-15,-2 5 0 0,0 7-1 16,2-1 0-16,-1 1-1 0,2 2 3 15,0-2-5-15,0 2 3 0,0-1-1 16,0 0 2-16,0-7-1 0,0 0 1 16,0 1-1-16,0 0 0 0,0 0-1 15,2-1 0-15,-1 0-2 0,0-5 0 0,2 5-1 16,0-9 0-16,2 2 1 0,-1-1-2 16,3-1 1-16,5-1 0 0,-3-2 0 15,6-1 0-15,-4-2 0 0,0-2-1 16,8 0-2-16,-3-3-1 0,4-5-5 15,-3-3-3-15,-4-2-5 0,-1-2-5 0,-2-2-7 16,-4 3-17-16,-2-3-19 16,-2 6-16-16,-2-8-37 0,-2-4-43 15,-7 2-75-15</inkml:trace>
  <inkml:trace contextRef="#ctx0" brushRef="#br0" timeOffset="184.148">30630 6099 403 0,'0'0'24'0,"0"0"6"15,0 0 2-15,0 0-1 0,0 0-8 16,0 0-5-16,0 0-7 0,0 0-6 16,86-28-3-16,-63 20-3 0,3-4-5 15,-2 4-12-15,-2-3-30 0,1 2-52 16,-3-2-90-16</inkml:trace>
  <inkml:trace contextRef="#ctx0" brushRef="#br0" timeOffset="698.992">31108 6071 463 0,'0'0'32'15,"0"0"15"-15,0 0 2 0,0 0-6 16,0 0-12-16,0 0-12 0,0 0-6 15,0 0-4-15,0 0 1 0,0 0 0 16,-5 12-2-16,2 8 1 0,2 5-1 0,1-1-2 16,0 0 1-16,0 0-2 0,0 1 1 15,0 0-1-15,0 0 0 0,0-8-1 16,1 1-1-16,-1-7-3 16,2 3-2-16,-1-3-1 0,-1-6-1 0,2 1-6 15,-2-6-7-15,0 0-13 0,0 0-22 16,0 2-22-16,1-1-35 0,-1-1-75 15,6 0-79-15</inkml:trace>
  <inkml:trace contextRef="#ctx0" brushRef="#br0" timeOffset="949.085">31239 6102 429 0,'0'0'17'0,"0"0"17"0,0 0 10 16,0 0 0-16,0 0-4 0,0 0-12 15,93-33-3-15,-72 30-6 0,2 1-4 0,2 2-5 16,-3-1-2-16,-3-1-6 0,-1 2-3 16,-6-2-3-16,0 2-4 0,2-2 0 15,-8 2-8-15,0 0-11 0,-6 0-8 16,0-1-20-16,0 1-29 0,1 0-57 15,1-2-84-15</inkml:trace>
  <inkml:trace contextRef="#ctx0" brushRef="#br0" timeOffset="1208.919">31401 5919 391 0,'0'0'52'0,"0"0"14"16,0 0-4-16,0 0-9 0,0 0-13 0,0 0-10 16,0 0-3-16,0 0-6 0,0 0-1 15,0 0-6-15,-22 70-1 0,22-44-4 16,2 0-2-16,2 3-2 0,1 0-2 16,-1-3-2-16,1 1 1 0,0-4-4 15,-2-9 1-15,1 2-4 0,-1-6-4 16,2 0-7-16,-3 3-8 0,0-8-25 15,2 6-34-15,0-8-60 0,-2 3-125 16</inkml:trace>
  <inkml:trace contextRef="#ctx0" brushRef="#br0" timeOffset="2202.371">31774 5795 342 0,'0'0'45'0,"0"0"10"16,0 0 3-16,0 0-13 0,0 0-10 15,0 0-12-15,0 0-7 0,0 0-3 16,0 0-4-16,0-21 0 0,0 21 1 0,0-1 0 16,2 1 0-16,-2 0-1 0,0 0 1 15,0 0 0-15,1 0 0 0,-1 0-1 16,0 0-1-16,0 0 0 0,0 0-2 16,0 0 0-16,0 0-1 0,0 2-2 15,0 5 1-15,0 4 1 0,0 2-5 16,-1-1 4-16,-1 1-4 0,1-2 0 15,-1 3 1-15,2-3-1 0,-1 1 1 16,1-8-1-16,-2 8 0 0,2-5 0 16,0 6 0-16,0-1 0 0,0 0 2 0,0 3-1 15,0-5-1-15,0 2 1 0,0-2-1 16,0 1 1-16,0-6-1 0,0 7 0 16,0-7 1-16,0 1-1 0,0 6 1 15,0-6-1-15,0 0 0 0,0-1 1 16,0-5-2-16,0 5 1 0,0 2 1 15,0-2-1-15,0 2 0 0,0-3 0 16,0 0 0-16,0 1 0 0,0 1 0 16,0-6 0-16,0 0-1 0,0 0 2 15,0 2 1-15,0-1-1 0,0 1 1 0,2-1-2 16,-2-1 0-16,0 2 0 0,1-2 0 16,-1 1 1-16,0-1 0 0,2 2-1 15,-2-2 0-15,0 1-1 0,0-1 2 16,0 0-1-16,1 2-1 0,-1-2 1 15,0 0-1-15,0 2 1 0,0-2 1 0,0 0-1 16,0 1 1-16,0-1-1 0,0 0 1 16,0 0-1-16,2 1 0 15,-2-1 0-15,0 0 0 0,0 0 0 16,0 0 1-16,0 0-1 0,0 2 0 0,0-2 0 16,0 0 0-16,0 1 0 0,0-1-1 15,0 2 0-15,0-2 1 0,0 1 1 16,1-1 0-16,-1 2-1 0,1 0 0 15,-1-2-1-15,2 0 1 0,-1 3 0 16,1-3 0-16,-1 1 1 0,4 2-1 0,-2 0 0 16,0 0 1-16,3 2-2 0,-3-2 2 15,0-2-2-15,2 2 0 0,-1-1 1 16,1 0 0-16,-1-1 0 16,7-1-1-16,-5 0 1 0,4 0-2 0,6-3-3 15,-6 0-1-15,5-3-5 0,-5-2-6 16,-3 2-3-16,3-5-26 0,-1-2-34 15,-2-3-69-15,-1-4-140 0</inkml:trace>
  <inkml:trace contextRef="#ctx0" brushRef="#br0" timeOffset="2427.863">31699 5986 419 0,'0'0'33'16,"0"0"7"-16,0 0 0 0,0 0-11 15,0 0-11-15,0 0-7 0,0 0-6 0,94-9-4 16,-74 3-2-16,-5 4-2 0,2-2-4 16,-5 2-4-16,1 0-17 0,0 0-13 15,-7 0-27-15,2 2-39 0,-8 0-48 16</inkml:trace>
  <inkml:trace contextRef="#ctx0" brushRef="#br0" timeOffset="3166.247">32056 5996 267 0,'0'0'63'0,"0"0"-3"15,0 0-8-15,0 0-5 0,0 0-3 16,0 0-14-16,0 0-2 0,0 0-13 15,0 0-4-15,0 0-1 0,-17 48-3 16,14-38-1-16,2 0-1 0,-1 0 0 0,2 2 0 16,0-2-2-16,0-1 2 15,0 1-2-15,0 0 1 0,0 0 1 16,3-1-1-16,0 1 0 0,1-3 0 0,2-1-2 16,-3-3 2-16,4 0-1 0,-3-1 0 15,7-2 0-15,-1 0-1 0,-2 0 2 16,3-2-1-16,-3-4 1 0,1 0-1 15,-3-1 1-15,0-1 1 0,-4 3 2 16,2-4 1-16,-4 2 0 0,0-5-2 0,0-5 0 16,-5 7-2-16,-1-6-2 0,2 7-2 15,-2-1-2-15,1 2 1 0,0 0-2 16,-2 2-6-16,4 2-11 16,0 2-26-16,0-3-47 0,0 1-94 0,0-1-107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03:26.1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12343 7432 81 0,'0'0'4'0,"0"0"-8"16,0 0-3-16,0 0-4 0,0 0 1 0,-6 0 1 15,5 0 1-15,1 0-6 16,-3 0-8-16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03:28.9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5438 8278 56 0,'0'0'3'0,"0"0"-1"16,0 0 0-16,0 0-1 0,0 0 1 15,0 0-4-15,0 0 1 0,0 0-1 16,0 0 0-16,33-42 0 0,-24 42 0 0,6 5 2 15,-1 1-1-15,6 5 1 0,-1-2 0 16,0-2 0-16,0 2-1 0,4-2-1 16,0 2 1-16,3-4 1 15,-4 3-1-15,4-3 0 0,1 0 1 0,-1 0-3 16,0 0 0-16,2-1-1 0,-1 1-1 16,2-1-3-16,1 1-5 0,2-2 1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03:26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18603 7385 54 0,'0'0'-7'15,"0"0"-7"-15,0 0-19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03:27.1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19464 7318 91 0,'0'0'-65'0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04:33.3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9836 10839 405 0,'0'0'45'0,"0"0"7"0,0 0-1 16,0 0-6-16,0 0-8 0,0 0-12 16,0 0-9-16,0 0-4 0,0 0-1 15,0 0 0-15,0-32 1 0,7 32 0 0,0 5-1 16,2 9-1-16,4 4-1 0,-6 5-2 15,0 1-1-15,-1 2-3 16,-3 0 1-16,2 2-4 0,-3-5 3 16,4 3-1-16,-2-3 1 0,1-8 0 0,-1 2-2 15,-1-7-2-15,0-1 2 0,0 0-4 16,-3-4 2-16,4 0-8 0,-4-5-4 16,0 0-12-16,0 0-17 0,0 1-25 15,1 0-54-15,-1-1-91 0,0 0-60 16</inkml:trace>
  <inkml:trace contextRef="#ctx0" brushRef="#br0" timeOffset="361.135">9785 10976 473 0,'0'0'52'16,"0"0"2"-16,0 0-4 0,0 0-8 15,0 0-16-15,0 0-7 0,0 0-4 0,0 0-2 16,0 0 0-16,-6 15 1 0,6 7-3 16,5 4-1-16,2-3-4 0,2 2 1 15,-2-4-2-15,4-2 2 16,0 0-1-16,-1-3 1 0,-2-5 1 0,0 0-4 16,2-1 6-16,-3-3-4 0,3 3 0 15,-4-4 0-15,-3-3 0 0,6 0 1 16,-4-1 4-16,-1-2-3 0,8 0 0 15,-3 0 1-15,7-8-4 0,2-4 2 16,-3 0-4-16,-2-3 2 0,3-1-1 0,-3 0-1 16,4 0-1-16,-2 0-2 0,-5 3 0 15,-3 3 0-15,0 2-1 0,-2 1-5 16,0-1-7-16,0-1-14 0,-1-3-32 16,5 1-87-16,1-4-172 0,9 7-19 15</inkml:trace>
  <inkml:trace contextRef="#ctx0" brushRef="#br0" timeOffset="88008.579">13044 10690 509 0,'0'0'28'0,"0"0"2"16,0 0-2-16,-77-35-4 0,52 34-5 16,1 1-9-16,2 0-3 0,-3 11-4 15,6 2-1-15,0 6-2 0,4 2 0 16,0 1 0-16,5 3-2 0,4-5 2 15,3-2-1-15,3-2 0 0,0-3 1 16,2 0 0-16,4-7 1 0,2-3 2 0,10-3-5 16,2-1 1-16,6-13-1 0,0-4-1 15,-4-6 4-15,-1-4 0 0,-5-1 3 16,-1-1-1-16,-7-2 3 0,0-1-1 16,-4-2-1-16,-1 0 6 0,-3 0-2 15,0 2 10-15,0 3 0 0,0 8 1 16,0 3 0-16,-2 6-2 0,1 7-1 15,1 0-6-15,0 6-6 0,0-1-2 16,0 1-5-16,0 0 0 0,0 0 0 16,0 0 2-16,0 13 0 0,1 7 2 0,5 9-1 15,0 2-2-15,1-1 5 0,2 6-5 16,-1-1 5-16,1 0-3 0,0 0-3 16,1-2 1-16,-1-1-8 0,-2-2-7 15,-1 0-11-15,1-5-25 0,-4-7-32 16,1-1-53-16,2-5-88 0</inkml:trace>
  <inkml:trace contextRef="#ctx0" brushRef="#br0" timeOffset="88316.648">13312 10850 406 0,'0'0'46'15,"0"0"11"-15,0 0-4 0,80-32-11 16,-63 21-9-16,2-6-10 0,-2-1-9 15,-4 0-4-15,0 0-1 0,-3 0-2 0,-4 4 1 16,-4 0 0-16,-1 2-2 0,-1 2-2 16,-6-3-3-16,-1 6 0 0,-6-1 0 15,-2 5 2-15,-2 3-3 0,-6 0 0 16,4 8 0-16,-1 5-1 0,5 4-1 16,3 3 1-16,1 3-1 0,4 1 2 15,3 1-2-15,1-1 4 0,3-1-5 16,0 0 2-16,10-1-1 0,2-4 1 15,5-3-3-15,2-3-3 0,7-4-8 16,1-5-14-16,5-3-16 0,3 0-18 0,0-8-31 16,3-5-32-16,-1-4-28 0,-3-1-24 15</inkml:trace>
  <inkml:trace contextRef="#ctx0" brushRef="#br0" timeOffset="88520.129">13769 10672 476 0,'0'0'50'0,"0"0"-14"0,0 0-6 15,0 0-4-15,0 0 0 16,0 0-1-16,0 0-1 0,0 0-3 16,0 0-4-16,-12 52-5 0,12-23-3 0,0 1-4 15,0 1-2-15,3-1-1 0,2 3-1 16,-1 0-1-16,1 0 1 0,-1-3-2 16,-1-9 0-16,1 0-4 0,-3-9-5 15,-1 1-13-15,0-1-20 0,0-5-31 16,-3 1-53-16,-8-4-81 0,1-2-55 0</inkml:trace>
  <inkml:trace contextRef="#ctx0" brushRef="#br0" timeOffset="88725.364">13727 10675 538 0,'0'0'40'16,"0"0"-3"-16,0 0-4 0,90-47-5 15,-68 46-8-15,1 1-2 0,0 1-5 16,-2 8-1-16,-2 2-3 0,0 3-5 15,-4 2 1-15,-4 1-3 0,-4-3 1 0,-7 1 1 16,0 3-2-16,-9 2-1 0,-8 3-2 16,-6-1-1-16,-4-7-2 0,-1-1-5 15,2-4-4-15,4-3-8 16,4-7-12-16,2 0-29 0,6-4-39 0,0-10-89 16,8-3-80-16</inkml:trace>
  <inkml:trace contextRef="#ctx0" brushRef="#br0" timeOffset="88958.376">14112 10397 640 0,'0'0'20'0,"0"0"0"16,0 0 1-16,0 0 2 0,0 0-6 15,0 0 1-15,0 0-5 0,0 0 1 16,0 0-4-16,6 92-4 0,-1-55 2 0,1 1-7 15,0 2 3-15,1-1-3 16,1 0-2-16,0-4 1 0,-2-4-5 16,-2-4-4-16,1-1-14 0,-2-8-15 0,-2-8-39 15,2-3-55-15,-3-7-115 0,0 0-36 16</inkml:trace>
  <inkml:trace contextRef="#ctx0" brushRef="#br0" timeOffset="89088.711">14050 10727 392 0,'0'0'8'16,"0"0"2"-16,0 0 0 15,79-8-5-15,-53 6-6 0,0-2-12 0,3 0-28 16,2-1-34-16,-2 1-55 0</inkml:trace>
  <inkml:trace contextRef="#ctx0" brushRef="#br0" timeOffset="89457.091">14369 10511 557 0,'0'0'57'0,"0"0"-10"0,0 0-11 15,0 0-10-15,0 0-11 0,0 0-7 16,0 0-6-16,0 0 0 0,0 0 1 16,0 0 0-16,0 12 3 0,7 11-6 15,1 3 6-15,-2 2-7 0,-1 1 1 16,-1 0 1-16,-1-1-3 0,-3-2 3 15,2-6-2-15,-2-2 1 0,0-6 0 16,0-6 0-16,0 1 2 0,0-7 0 0,0 0 3 16,0 0 1-16,0 0-1 0,0 2 1 15,0-2-1-15,0-10 0 0,1-6 3 16,7-6-3-16,0 3 1 0,2-1-2 16,2 4-3-16,0 0 0 0,-1 8-3 15,1 0 2-15,-5 5 0 0,4 3 0 0,4 0 1 16,2 3-1-16,4 6 0 0,-3 2-1 15,1 4 1-15,-3 0-2 16,-2 3-2-16,-2 1 1 0,1 2-7 16,-1-2-6-16,-4-1-13 0,-2-4-15 0,3-1-30 15,-2 0-38-15,-1-7-97 0,4 3-64 16</inkml:trace>
  <inkml:trace contextRef="#ctx0" brushRef="#br0" timeOffset="79921.151">11675 10640 437 0,'0'0'32'0,"0"0"3"15,0 0-4-15,0 0-5 0,0 0-6 16,0 0-2-16,0 0 0 16,0 0-2-16,0 0-3 0,-59 89-1 15,56-53 1-15,3 0-3 0,0 4 2 0,0 0-4 16,0-2 1-16,0 2-3 0,0-2 2 16,0-3-3-16,0-3 2 0,0-3-3 15,3-9 0-15,-3-3-3 0,3-4 0 16,-3-2 4-16,1 0-4 0,-1-4 3 15,2-1-4-15,-2-6-2 0,0 0-2 0,0 6-3 16,0-1-7-16,0 0-11 0,0 1-19 16,0-6-25-16,0 0-22 0,-9-1-30 15,-4-7 1-15,-6-4 18 0,1-2 25 16,3-1 41-16,-2 2 25 0,2-1 20 16,-1 1 18-16,6 2 16 0,0 2 20 15,0 1 13-15,4 2 6 0,0 1-7 16,3 1-8-16,0 1-18 0,3 3-16 15,-1-2-11-15,1 2-10 0,0 0-4 16,-3 0 2-16,3 0 4 0,0 0 4 0,0 3 1 16,3 8-1-16,4 3-3 0,2 1-4 15,4 2 2-15,-1-2-1 0,-4-5 2 16,2 0 3-16,-2-5-2 16,0-2 2-16,2 3-3 0,-1-4-2 0,0 2-1 15,2-4-4-15,5 0-1 0,1-4-2 0,4-5-1 16,-1-1 0-16,2-4-5 15,-2-1-5-15,5-2-17 0,1 2-31 16,1-3-91-16,6 2-163 0,-5 0 0 16</inkml:trace>
  <inkml:trace contextRef="#ctx0" brushRef="#br0" timeOffset="87521.672">11669 10727 421 0,'0'0'41'16,"0"0"2"-16,0 0-6 0,0 0-5 16,0 0-10-16,0 0-6 0,0 0-7 15,0 0-3-15,0 0 1 0,0 0 2 0,-33 6 3 16,48 3 1-16,8 0-1 0,7-1 1 15,6-2-3-15,9-2 2 16,3-2-3-16,5-2-2 0,4 0 0 16,-1 0 0-16,-1 0-3 0,-1 0-1 0,-4-3-2 15,-5 2-1-15,-3-1 0 0,-9 2 0 16,-1 0 0-16,-13 0-1 0,-2 0 0 16,-7 0 0-16,-5 0-2 0,2 0-4 15,-7 0-2-15,0 0-7 0,0 0-12 16,1 0-27-16,1 0-62 0,-1 0-88 0,-1 0-68 15</inkml:trace>
  <inkml:trace contextRef="#ctx0" brushRef="#br0" timeOffset="89729.626">15091 10735 420 0,'0'0'43'0,"0"0"7"0,0 0-5 0,0 0-9 16,0 0-8-16,0 0-8 0,0 0-2 16,-23 79 0-16,36-69 0 0,3 1 0 15,4-7-2-15,1-4-2 0,1 0-2 16,0-6-3-16,-2-3-2 0,-7 3-1 15,-3-3-1-15,-1 3-2 0,-6-5 1 0,-2-6-1 16,-1 4-3-16,-1-3 0 0,-8 5-1 16,-1 0 1-16,1 5-2 0,-5-2 1 15,7 5-3-15,2 1-3 0,-5-2-6 16,3 3-12-16,1-2-22 0,2 3-46 16,4 0-71-16,-2 0-122 0</inkml:trace>
  <inkml:trace contextRef="#ctx0" brushRef="#br0" timeOffset="90150.061">15471 10760 645 0,'0'0'-3'16,"0"0"-3"-16,98-16-8 0,-63 9-23 15,1 2-56-15,-2-1-170 0</inkml:trace>
  <inkml:trace contextRef="#ctx0" brushRef="#br0" timeOffset="90036.617">15663 10471 462 0,'0'0'18'0,"0"0"11"15,0 0 5-15,0 0 4 0,0 0-1 0,-92-32-10 16,80 30-7-16,7 1-7 15,-1 1-3-15,0 0-2 0,-1 0-2 0,1 0 0 16,-3 0 1-16,5 0-1 16,-5 4 3-16,-1 7 0 0,6 2 1 0,-5 5 5 15,8 4-5-15,-1 0 8 0,1 5-10 16,1 1 2-16,0 1-2 0,0 1-3 16,1 2 0-16,2 1-3 0,1 1-1 15,1 2-1-15,1-4 1 0,0 2-3 16,-1-3-1-16,1 0-9 0,-2-8-16 0,-1-10-33 15,0 1-67-15,-1-8-164 0,-2 0-11 16</inkml:trace>
  <inkml:trace contextRef="#ctx0" brushRef="#br0" timeOffset="90728.101">17001 10410 576 0,'0'0'39'0,"0"0"-4"0,0 0-8 15,0 0-13-15,0 0-7 0,0 0-5 16,0 0-1-16,-87-48 0 0,56 48 0 0,-1 0-1 15,-2 0 0-15,4 0 0 0,3 3 1 16,8 1 0-16,1-1 0 0,8-1 3 16,6-1-1-16,-2 1 1 15,6-2 1-15,-1 0 0 0,1 0-1 0,-2 1 0 16,-1 2 0-16,-1 1 1 0,1 5 1 16,0 1-1-16,2 3 1 0,1 9-1 15,0 1 1-15,0 6 3 0,0 2-6 16,0 1 6-16,0 0-6 0,1 3 1 15,1 2 0-15,1 0-2 0,0 1 1 0,-1 0-3 16,1 0 1-16,0-2-1 0,-1 0 1 16,2-5-1-16,-3-2 0 0,1-9-1 15,-2-8-2-15,1 0-7 0,-1-6-9 16,0 0-12-16,0 0-20 0,0-6-41 16,0 0-69-16,0 0-119 0</inkml:trace>
  <inkml:trace contextRef="#ctx0" brushRef="#br0" timeOffset="91139.824">16592 10780 504 0,'0'0'3'0,"0"0"12"0,0 0 15 16,0 0 12-16,0 0 0 0,0 0-6 16,0 0-10-16,0 0-6 0,78-8-7 15,-38 5-2-15,-1 1-4 0,2-3-2 0,1 1 0 16,-5-1-3-16,0 0-1 0,-7 2 0 15,-10 2-1-15,-7-1 1 16,-7 2-1-16,-6 0 0 0,0 0-1 16,0 0 0-16,2 0-1 0,-1 0 2 0,1 0 0 15,-2 3 0-15,0 11 0 0,0 2 1 16,-2 6-1-16,-2-7 1 0,1-1-1 16,1 1-1-16,2 0 1 0,0 5 1 15,8-4-1-15,4-1 1 0,4-7 1 16,6 0 1-16,3-5 0 0,2-3 0 0,-1-2-1 15,3-8 0-15,-1-4 1 16,-4-3 0-16,-4 1 2 0,-5-1-1 0,-4 3-1 16,-6-1 0-16,-5-2-1 15,-2-1-2-15,-9-3 0 0,-4 2-2 0,-2 5 0 16,-2 1 0-16,-3 6 1 0,-2 0-1 16,1 5 0-16,-1 2-3 0,1 0-3 15,2 0-9-15,2 4-16 0,2 3-34 16,5 1-47-16,5-2-76 0,4-2-90 15</inkml:trace>
  <inkml:trace contextRef="#ctx0" brushRef="#br0" timeOffset="91751.031">17481 10722 511 0,'0'0'42'16,"0"0"-1"-16,0 0-6 0,0 0-4 0,0 0-5 16,0 0-8-16,0 0-2 0,0 0-3 15,-78 26-5-15,71-5 1 0,1 1-3 16,4 1 0-16,2 0-2 0,0 1 0 16,2-3-1-16,5-3-1 0,-2-6 0 15,3-1 1-15,5-4-2 0,3-4-2 0,6-1-2 16,1-2-3-16,0-8-1 15,0-5-2-15,2-6 2 0,-4 0 0 16,-1-4 1-16,-5-1 1 0,-2 2 1 16,-3-2 0-16,-4 8 3 0,-1-1 1 0,-3 4 2 15,-2 8 1-15,2-1 2 0,-2-1 3 16,0 2-1-16,0 0-1 0,0 0-3 16,0 5-3-16,0-1 2 0,0 1 1 15,0 0 1-15,-2 11 2 0,1 7-2 16,0 3 0-16,1 1-2 0,0-2-1 0,7-1 0 15,2-1-1-15,2-4 1 0,-2-2 0 16,1-5-1-16,-2-3 1 0,1-4-1 16,4 0 0-16,-1-4 1 15,2-8-2-15,-2-2 2 0,-4-3-2 0,0-1 1 16,-4-1 0-16,-1 3 0 0,1 1 1 16,-2 3 0-16,-1-1 1 0,2 3 1 15,-3 4 0-15,1 2 0 0,-1 4-1 16,0-2-1-16,0 2 0 0,2 0-1 15,-2 0 3-15,3 0 0 0,3 7 0 0,0 8-1 16,2 4 0-16,1 0-1 0,-2-3 0 16,5 1-2-16,1-3 1 0,-2-2-3 15,1-3-1-15,1-3-8 0,4-3-10 16,2-2-7-16,7-1-20 0,0 0-21 16,0-8-15-16,0-2-20 0,-1-3-4 0,-1-4 5 15,-1-2-4-15,0 0 18 16</inkml:trace>
  <inkml:trace contextRef="#ctx0" brushRef="#br0" timeOffset="91968.117">18181 10687 16 0,'0'0'83'0,"0"0"23"16,0 0-6-16,0 0-6 0,0 0-13 0,0 0-15 16,0 0-12-16,0 0-12 0,0 0-8 15,-58-45-7-15,50 49-6 0,-3 4-4 16,5-4-4-16,4 0-4 0,0 6-1 16,2 4-1-16,2 5 1 0,5 5 1 15,3 0-1-15,3-2 0 0,0 2-2 0,0-1 0 16,2 4 1-16,-4 0-1 0,1 0 1 15,-4-1-3-15,-2-6 0 16,-4-1-2-16,-2-1 0 0,0-3 1 16,-6-1-3-16,-3-3 2 0,-1-5-1 0,-2-5-4 15,-6-1-6-15,6 0-17 0,-4-4-26 16,6-7-80-16,9 0-177 0,1-8-4 16</inkml:trace>
  <inkml:trace contextRef="#ctx0" brushRef="#br0" timeOffset="92088.673">18476 10935 760 0,'0'0'15'15,"0"0"-1"-15,0 0-5 0,0 0-11 0,0 0-32 16,0 0-149-16,0 0-129 0</inkml:trace>
  <inkml:trace contextRef="#ctx0" brushRef="#br0" timeOffset="152739.365">18363 11133 391 0,'0'0'33'0,"0"0"13"0,0 0 8 15,0 0-6-15,0 0-13 0,0 0-15 16,0 0-12-16,0 0-5 0,0 0-1 16,0 0 2-16,0-15 1 0,2 14 1 15,-1 1 2-15,1 0-1 0,6 0-1 16,-2 0-1-16,4 0 0 0,3 0-1 0,-4 1 0 15,1 1 0-15,0 1-2 0,0 0 0 16,-5-2 0-16,3 1 3 0,-3-1 0 16,6 1 1-16,-2 1 2 0,1-3 0 15,6 0 1-15,-3 0 3 0,7-5-2 16,0-2-2-16,-1-2 0 0,4-2-1 16,2-1-3-16,1 0 0 0,1-2-1 15,0-1-1-15,2 0 1 0,1 0-1 16,2-2 0-16,1 0 0 0,3-1 1 15,-1 1-2-15,-1 2 1 0,-2 2 1 0,-3-1 1 16,-11 6-2-16,-1 1 2 0,-7 3-2 16,-2-3 2-16,1 2-1 0,-6 3 0 15,4-5-1-15,-4 5-1 0,4-6-1 16,-1 0-2-16,-1 1-6 0,5-4-15 16,-4 7-26-16,1-3-67 0,3 3-164 15,-3-4-31-15</inkml:trace>
  <inkml:trace contextRef="#ctx0" brushRef="#br0" timeOffset="169176.591">16784 10854 408 0,'0'0'50'0,"0"0"6"16,0 0-3-16,0 0-7 0,0 0-11 15,0 0-10-15,0 0-10 0,0 0-7 16,0 0-3-16,-59-9-3 0,57 9 0 16,2 0 1-16,0 0 2 0,2 0 1 0,15 0 1 15,9 0 1-15,12 0-2 0,2 4 1 16,5 0 0-16,3-1 0 0,2 2 1 16,1-1-2-16,1 0 1 0,0 3-3 15,0-2 2-15,3 0-3 0,-1 0 0 16,-1 1 0-16,1-2 0 0,1 3-2 0,0-5 2 15,1 2-1-15,0-1 0 0,-2-2 1 16,-2 0-1-16,-3-1 1 16,-5 2 0-16,-4-2 1 0,-3 0 2 15,-5 0-1-15,-3 2 0 0,-11-1-1 0,0 1 0 16,-7-2 0-16,-7 0-1 0,2 1 1 16,-6-1 0-16,0 0-1 0,0 0 0 15,1 0-1-15,1 0 0 0,0 0-1 16,0 0-1-16,-1 2-1 0,1-2-2 15,-1 0-7-15,1 0-11 0,-1 0-20 0,-1 0-34 16,0 0-68-16,0 0-94 0,0 0-60 16</inkml:trace>
  <inkml:trace contextRef="#ctx0" brushRef="#br0" timeOffset="169516.667">16949 10812 515 0,'0'0'38'0,"0"0"3"16,0 0-1-16,-89-27-5 0,78 24-9 15,7 1-6-15,-1 2-9 0,5 0-8 0,-1 0-2 16,1 0-2-16,1 0 2 0,14 3 2 15,14 6 3-15,14 2-1 16,10 0 1-16,9-4-1 0,8 1-1 16,4-2-1-16,6-2 0 0,-2-1 2 0,0 1 1 15,-3 1-1-15,-4-2 0 0,-5 1-1 16,-9 0-2-16,-7-1-1 0,-7 0-1 16,-9 1 0-16,-11-1-1 0,-3-1-2 15,-8 2-4-15,1-2-12 0,3 6-24 16,-5-2-68-16,3 5-170 0,-6-2-21 0</inkml:trace>
  <inkml:trace contextRef="#ctx0" brushRef="#br0" timeOffset="170440.179">19241 10467 469 0,'0'0'59'0,"0"0"0"15,0 0-7-15,0 0-8 0,0 0-14 16,0 0-9-16,0 0-7 0,0 0-6 15,0 0-3-15,1-68-2 0,-16 63-1 0,-6 1 0 16,0 3 0-16,-4 1 0 0,2 0 0 16,1 0 0-16,2 4-1 0,5-1 1 15,0 1 0-15,4 0 0 0,0-3 0 16,-1 3 3-16,6-3-1 0,-5 0 1 16,7 1 2-16,-1-1 0 0,1 1 1 0,4-2-2 15,0 0 0-15,0 0 0 16,0 0-2-16,-2 0 0 0,1 0-1 15,0 0-2-15,-1 0 0 0,1 0-1 16,-2 4 1-16,0 1-1 0,-1 7 1 0,1 6 3 16,1 4-4-16,1 10 2 0,1 1 5 15,-2 5-5-15,1 3 5 0,0 1-3 16,-1 4-1-16,1-1-1 0,1 0 0 16,0-2 0-16,0 0-2 0,0-4 2 15,0-4-2-15,0-3 1 0,0-10 0 16,0-3-1-16,0-6 0 0,0-8 1 15,0 7-3-15,0-7-2 0,0 0-3 16,1 1-7-16,-1-6-10 0,0 0-15 16,0 0-24-16,0-6-40 0,-4-10-65 0,-4-7-81 15</inkml:trace>
  <inkml:trace contextRef="#ctx0" brushRef="#br0" timeOffset="170828.455">18762 10819 467 0,'0'0'19'0,"0"0"15"16,0 0 10-16,0 0 3 0,0 0-8 16,0 0-9-16,0 0-9 15,78 0-4-15,-36-1-3 0,6 0-4 0,0 1 0 16,2 0-3-16,-2 0 0 0,-2 0-2 16,-5 0-3-16,-3 0-1 0,-2 0-1 15,-6 0 0-15,-10 0 1 0,1 0-2 16,-10 0 2-16,2 0-1 0,-1 0 0 15,-6 0 1-15,-1 0 1 0,-5 0 0 0,0 0 2 16,6 0 4-16,-2 0-1 0,2-3 3 16,-1 3 1-16,-5 0 1 0,0-2-3 15,0 2 1-15,1 0-2 0,1-2-2 16,-2 2 0-16,1-1-4 0,-1 1-2 16,1 0 0-16,-1 0 0 0,2 0 0 0,1 13 0 15,1 7 1-15,0 7-1 16,-1-1 0-16,0 0 1 0,1-1-1 15,1-3 1-15,-2-5 0 0,0-1-1 16,-2-4-2-16,-1-7-1 0,3 6-3 0,-3-5-7 16,0-1-13-16,1 1-18 0,-1-6-31 15,0 0-62-15,-1 0-134 0,-9-7-25 16</inkml:trace>
  <inkml:trace contextRef="#ctx0" brushRef="#br0" timeOffset="170997.548">19402 10633 641 0,'0'0'15'16,"0"0"10"-16,0 0 4 0,0 0-1 0,0 0-6 15,0 0-11-15,0 0-7 0,0 0-4 16,0 0-3-16,0 0-2 0,23-15-3 16,-16 15-16-16,3 1-29 0,6 8-66 15,3 5-145-15,-5-2-29 0</inkml:trace>
  <inkml:trace contextRef="#ctx0" brushRef="#br0" timeOffset="171604.616">19629 10958 544 0,'0'0'69'16,"0"0"-11"-16,0 0-18 0,82-14-15 15,-56-1-8-15,1-2-7 0,-2-4-4 0,-2-1-2 16,-3 2 1-16,-2-2-2 0,-7 2 3 16,-3 7 0-16,-5-3-1 0,-2 7-1 15,-1-1-1-15,-6-3-2 0,-6 4 1 16,0 0 0-16,-4 7-1 0,-5 2 0 16,0 0-1-16,-5 6 0 0,2 6-1 0,3 3-1 15,5 3-1-15,0 2 2 16,6 2 0-16,3 1 1 0,1 2 0 15,6 0 0-15,0 1 1 0,8-3 0 16,4 0-1-16,5-4 1 0,2-1-1 0,4-4 2 16,3-3-1-16,0-4 1 0,1-5-1 15,0-2 0-15,-1 0 1 0,0-5-2 16,-1-5 0-16,-2-2-2 0,-4-5-4 16,1-3-2-16,-4-2-3 0,-2-4-4 15,-2 0 1-15,-2-3 0 0,-4-2 3 16,-2 1 2-16,-3-2 2 0,1-1 3 0,-2 1 2 15,0 4 2-15,0 6 3 16,0 1-1-16,0 1 4 0,0 6 1 16,0-5 4-16,0 7 6 0,0 6-7 0,1-7 7 15,-1 7-7-15,0 0 1 0,2 2-1 16,-2 4-6-16,0-2-2 0,0 2 0 16,0 0-1-16,1 0 1 0,-1 2 7 15,0 13-5-15,0 8 2 0,0 7 0 16,0 2-1-16,0 0-1 0,2 1-1 0,1 0 1 15,0 2-4-15,2 0 4 16,1-3-4-16,-2 0 2 0,1-3-3 0,-1-3 1 16,-1-6 0-16,0-4 0 15,-2-5-3-15,1-6-2 0,2 7-7 0,-1-8-8 16,1 2-13-16,2 2-24 0,1-8-73 16,9 1-102-16,-1-1-68 0</inkml:trace>
  <inkml:trace contextRef="#ctx0" brushRef="#br0" timeOffset="172116.827">20506 10753 609 0,'0'0'38'0,"0"0"4"0,0 0-4 0,0 0-8 16,0 0-7-16,0 0-9 0,0 0-6 0,-82-40-3 15,66 41-4-15,-4 9 2 16,3 2-3-16,5 2 1 0,2 3-2 15,1-6 2-15,5 5 1 0,2-6-2 16,2 4 0-16,0 3 0 0,0-7 0 0,0 6 2 16,3-8-1-16,4-2 1 0,-2 0 0 15,-2-5 0-15,7-1 1 0,3 0-3 16,3-7 0-16,5-7-1 0,-5-3-2 16,0-5 1-16,-1 1 2 0,-2-3 0 15,-2-2 1-15,-2-1 0 0,-1-2 2 16,-2-1-3-16,-1 0 2 0,-2-4 1 15,-3 2-5-15,0 2 7 0,0 1-5 16,0 9 5-16,0 2 3 0,0 5 0 16,-2 1 2-16,1 2 0 0,-1 4-1 0,2 1 0 15,0 5-2-15,0-1-2 0,-1 1-2 16,1 0-1-16,-2-2 0 0,-2 2-1 16,-4 6 0-16,-1 10 2 0,0 6 0 15,2 7-1-15,1 4 6 0,5 3-6 16,1 6 4-16,0-1-1 0,0 1-1 0,0 0 1 15,5 1-1-15,1-4 1 0,0 3-2 16,0-3 1-16,1-1-1 0,0-4-1 16,-3-4-1-16,1-9 0 15,-1-3-1-15,-2-5 0 0,-1-9-2 0,1 2 1 16,-2-1-3-16,1-1-6 0,0 1-12 16,1 0-13-16,-2-5-35 0,0 0-118 15,0 0-138-15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4:49.2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66 28 139 0,'0'0'48'15,"0"0"4"-15,0 0 1 0,0 0-3 16,0 0-5-16,0 0-8 0,0 0-6 16,0 0-7-16,0 0-8 15,-55-28-4-15,53 28-3 0,-1 0-2 0,2 0-1 16,0 0 2-16,-2 0-1 0,3 0 2 16,-2 0 0-16,2 0 1 0,0 0-1 15,0 2 2-15,0-1-2 0,0 4 2 16,6-2-1-16,0 2 0 0,7-1-2 15,-5-2-2-15,9-2-2 0,-3 1 0 0,4-1-1 16,-1 3 0-16,-3-3-2 0,3 0 1 16,-3 2-1-16,3 1 0 0,-5 1 1 15,3 0-1-15,0 0 0 0,-2 0 0 16,1-2 0-16,7 4 0 0,-7-4 0 16,9 4 1-16,-1-2-1 0,-8-3 1 15,12 1 0-15,-4-2 1 0,4 0-2 16,-2 0 2-16,2 0 0 0,1 0 0 15,-3 0-1-15,5 0 0 0,-2 0 0 16,-3 0 0-16,-7 0 1 0,10 0-1 0,-1 0 0 16,-8 0 1-16,8 0-2 0,-10 0 2 15,2 0 0-15,8 0-1 0,-7 0 1 16,8 0 0-16,0 0-2 0,1 0 1 16,5 0-1-16,-7 0 0 0,-2 0 1 15,3 0-1-15,-1-2 1 0,6 1 0 0,-7-2-1 16,-3 2 1-16,1-3-2 15,-8 4 1-15,10-2 0 0,-8 2 0 0,2 0-1 16,-1 0 1-16,4 0 0 16,-4 0-1-16,1 0 0 0,2 0 1 0,-2 0-1 15,6 0 0-15,-9 0 0 0,10 0 0 16,-9 0 0-16,-1 0 0 0,1 0 0 16,0 0 0-16,0 2 1 0,-1-2 0 15,9 2 0-15,-6-2 0 0,6 0 0 16,0 0 0-16,-5 0 0 0,4 2 1 0,1-2-1 15,-6 0 1-15,8 0-1 0,-1 0 1 16,-2 0 0-16,4 0-1 0,-3-2 2 16,-2 0 0-16,2 0-1 15,-2-3 1-15,3 4-1 0,-12-1 0 0,4 0 3 16,1 2 0-16,1-3 0 0,0 3 0 16,-12 0-2-16,10-1 0 0,-10 1-1 15,1 0 0-15,-1 0 0 0,-8 0 2 16,0 0 1-16,0 0 0 0,2 0-1 15,-1 0 1-15,2 0-2 0,-3 0-1 0,1 0-1 16,-1 0-1-16,3 0 0 0,-3 0-2 16,2 0-1-16,-2 0-7 0,2 0-15 15,-2 0-27-15,2 0-84 0,1 0-165 16,-2 0-6-16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1:40:31.4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27157 17172 591 0,'0'0'-6'0,"0"0"9"0,152-27 6 16,-57 8 12-16,22-1 5 0,15-5 5 0,17 1-5 15,10-2-1-15,9 3-6 0,7-2-2 16,4 1-2-16,2 4 3 0,-2 4-7 16,-8 4-2-16,-12 4-4 0,-12 2-4 15,-15 2-1-15,-17 2-1 0,-18 0 0 16,-17-1 2-16,-19 2-1 0,-22 0 2 0,-18 1 1 15,-12 0 1-15,-9 0-1 0,0-5 0 16,-9 0-3-16,-11 1 0 16,-12-2 1-16,-10 6-1 0,-10 0 0 15,-8 0-1-15,-8 5 0 0,-7-1-1 0,-7 4 0 16,-6 2 1-16,-9-1 0 0,-7 6-1 16,-4 1 1-16,-8 0-1 0,-4 4 1 15,-6 2-1-15,-5-3 2 0,-5 2-1 16,0 2 1-16,-2 0 1 0,4-3 0 15,7 0-1-15,10-2 1 0,15-6 0 0,17-2-1 16,20-2-3-16,18-4-1 0,19-1-14 16,13-3-24-16,12 0-64 0,9-3-157 15,13-9-43-15</inkml:trace>
  <inkml:trace contextRef="#ctx0" brushRef="#br0" timeOffset="168051.495">3600 16333 649 0,'0'0'5'0,"0"0"7"0,0 0 11 16,0 0 7-16,0 0-4 0,0 0 1 16,-10 98-4-16,10-58-12 0,6 4 3 15,1 2-11-15,2-3-1 0,5 1-1 16,-2-2-2-16,2-5 1 0,-2-2-8 16,0-3-4-16,-1-7-16 0,-2-6-22 15,-5-8-44-15,-1-2-60 0,0-3-126 16</inkml:trace>
  <inkml:trace contextRef="#ctx0" brushRef="#br0" timeOffset="168259.433">3245 17055 654 0,'0'0'-2'0,"0"0"5"0,0 0 5 16,0 0 1-16,0 0 1 0,82-27 6 15,-36 15 0-15,8-3-1 0,4 3-2 16,5-3-5-16,1 5-4 0,1 0-2 16,-3 3-4-16,-2 3-5 0,-10 0-8 0,-1 3-27 15,-8 1-34-15,-8 0-71 0,-1 0-121 16</inkml:trace>
  <inkml:trace contextRef="#ctx0" brushRef="#br0" timeOffset="32730.608">1657 7081 113 0,'0'0'24'16,"0"0"-5"-16,-81-8-7 0,71 8-4 15,-3-1 0-15,7 1 0 0,2 0-5 0,-2 0-5 16,6 0-3-16,-2-2 1 0,2 2 0 16,0 0 4-16,0-1 2 0,2-1 2 15,11-2 4-15,7-2 1 0,9-1 2 16,3 0-1-16,-2 2-6 0,-1 1 1 15,0 1-4-15,-10 1 0 0,0 2-1 16,-4 0-3-16,-6 0 4 0,6 5 1 16,-8 1 5-16,-6 6 4 0,-1 9 1 15,-1 10-2-15,-12 10 2 0,-9 3-4 16,-4 8-2-16,-6-1-1 0,-5 2-3 0,1 1 0 16,1-3 2-16,3-2-1 0,6-4-1 15,7-4 0-15,3-2-1 0,3-4 0 16,3-1-1-16,3-2 0 0,4-2-1 15,3-4-2-15,0-2-2 0,3-4 1 16,9 2 3-16,-1-1 1 0,5-1 5 0,6 2-2 16,1-1-1-16,3 0-1 0,0 1 3 15,0 1 2-15,3 2-2 0,-2-2 0 16,-2 1-5-16,-1 0 0 16,-3 1 1-16,-1 0-1 0,-3 0 1 0,-4 0 1 15,-1 0-1-15,-2-1 2 0,-3 2 1 16,-1-2 0-16,-3 1 1 0,0 0 0 15,4 0-1-15,-4-1-1 0,0 2 0 16,0-2 2-16,1 0-2 0,2 1 0 16,0 0 2-16,2 1-1 0,1 1-1 0,-2 2 5 15,1 2-4-15,0-1-5 0,4 0 5 16,-2 2-6-16,6 2 8 0,0 1 0 16,1-1-2-16,3 3 0 0,-1-3-1 15,3 0 0-15,2-1 1 0,-2-4 0 16,3-1-1-16,-1-1 0 0,1-3-1 15,-4 2 3-15,-2 0-1 0,0 0 4 16,-6 4 3-16,-4 3-1 0,-1 4 1 16,-8 6-3-16,0 6-5 0,-11 5 0 15,-5 7-1-15,-3 4 0 0,0 3-2 0,-2-1 1 16,-1-3-1-16,0-5 2 0,5-5 5 16,-2-2-3-16,6-3 0 0,-1-3-1 15,5-2-5-15,2-2 2 0,4-2 0 16,3 2-1-16,0 0 0 0,6 2-2 15,1-1 0-15,9-4 0 0,-2-3 3 0,5-1-2 16,7-3 1-16,1-2 0 16,4 0 5-16,2-3-4 0,2-3 4 15,-2 2-1-15,-1-2-4 0,-2 1 4 16,-1-1-4-16,-3-1 4 0,-4 1-5 0,-2-1 3 16,-1 2-2-16,-6-1-2 0,3 5 4 15,-6-4 0-15,0 4-1 0,0 1 1 16,-4 2-1-16,1 3 1 0,-1 4 0 15,-3 1 0-15,3 4-1 0,1 1-2 16,-1 1 1-16,-2 1 0 0,2-2 2 0,-3 0 2 16,1-3-4-16,0-3 1 0,-4-1 0 15,2-1 1-15,-2-1 0 16,0-1 0-16,1-2-1 0,1 1 1 16,-1-2-1-16,5-2 1 0,-3 0-1 0,6-2-1 15,-1-2-1-15,4-4-1 0,1 0 2 16,1-1 0-16,-2 2 4 0,5 1 0 15,-2 3 1-15,-1 2 1 0,1 3 2 16,-1 0-2-16,-2 1-2 0,-5 1 0 16,1 4 0-16,-3 4 3 0,-4 3-2 0,-1 3 0 15,-3 0 1-15,-8 0 1 0,1-6 2 16,-5-1 3-16,-5-5 5 0,-3-4 4 16,-3-2-1-16,-3-4 2 0,-3-1-2 15,-1-5-9-15,1 1 0 0,0-3-9 16,5-1-3-16,1-2-1 0,4 0-11 15,6-2-14-15,3 2-31 0,9 5-29 16,2 3-66-16,2 3-56 0</inkml:trace>
  <inkml:trace contextRef="#ctx0" brushRef="#br0" timeOffset="36803.698">12179 10022 59 0,'0'0'22'0,"0"0"0"16,0 0-3-16,0 0-3 0,0 0-2 16,0 0-3-16,0 0-3 0,0 0-2 15,0 0-2-15,-15 0-2 0,12 0-1 16,3 0-1-16,-3 0 0 0,3 0-2 15,-4 0 2-15,-6 5-1 0,0 7 1 0,-2 3 1 16,1 0 0-16,3-2-1 16,2-1 0-16,2-3 0 0,-3 2 0 15,6-1-1-15,-1-5 1 0,1 7-1 16,1-7 0-16,0 7 0 0,0 1-2 0,0-9 1 16,0 3-2-16,3-4 2 0,-2 0 2 15,3 2 0-15,0-4 1 0,1 1 1 16,-1-1 1-16,1 1 3 0,-2-2 0 15,1 0 1-15,4-5 1 0,-2-1 0 16,-3 3 1-16,0-6 0 0,0 4 1 0,-3-1-1 16,3 2 0-16,-3-2 0 0,0 0-1 15,0-4 0-15,-3 2 0 0,0 3-2 16,2 2-1-16,1 3-2 16,-5-1-2-16,1-2-1 0,-1 2-1 0,0 0-1 15,1 1 1-15,-1 0-1 0,1 0-1 16,-2 2 2-16,3 2 0 0,0-1 0 15,-1 0-1-15,4-3 1 0,-1 4-1 16,1 2 1-16,-2-3 0 0,2 4-1 16,0-3 1-16,0 1 0 0,0-1 1 0,0 1 0 15,0-5 1-15,0 0 3 0,0 0 0 16,0 0 2-16,0 1 1 0,3-1 0 16,4 0 0-16,0-6-1 15,-1-1 0-15,-1-2 2 0,-1 2 0 0,-3 1 4 16,3 2 0-16,-4 4 2 0,0-2 0 15,0 2-3-15,0-1-4 0,2-1-4 16,-2 1-3-16,0 0-2 0,0-2-2 16,0 2-1-16,0 0 3 0,0 1 0 15,0-2-1-15,0 2 2 0,0-1 0 0,0 1 0 16,1 0-3-16,-1 0-2 0,0 0-8 16,0 0-17-16,2 0-19 0,-2 0-58 15,6 0-75-15</inkml:trace>
  <inkml:trace contextRef="#ctx0" brushRef="#br0" timeOffset="38346.339">12241 7184 100 0,'0'0'32'16,"0"0"-1"-16,0 0 0 0,0 0 0 15,0 0-2-15,0 0-3 0,0 0-3 16,0 0-7-16,0 0-7 0,-15-78-7 15,15 78-8-15,-1 0-2 0,-1-1 1 0,1 1 3 16,-4 0 2-16,-3 9 4 16,2 6 0-16,-3 8 3 0,3 4-2 15,1 3 2-15,-1 2-2 0,0 1-3 16,2 2 0-16,-2 1 0 0,3 2-1 0,0 1 2 16,-1 4-1-16,-2-1 1 0,2 4-1 15,-2 0 0-15,2-1-1 0,-2-1 1 16,1 0 1-16,0-3 3 0,2-1-5 15,0-3 4-15,0-1-3 0,2-2-2 16,-1 0 2-16,2-2-1 0,-1-1 1 0,-1 0 0 16,1-1 0-16,-1 1 0 0,1-2 0 15,-1 1-1-15,-2-2-1 0,0 1 2 16,4 0 0-16,-4 0 2 16,1-3-2-16,-2 1 0 0,1-2 0 0,-2 1 1 15,2-1 2-15,-3 1-3 0,1-3 1 16,0 2 4-16,0 2-4 0,2-4 4 15,1 2-3-15,-3 0-2 0,2-3 1 16,3-1-1-16,-2 2-1 0,0-2 0 16,0 2 1-16,0-2 1 0,0 2 0 0,0 0 2 15,-1-1-3-15,1 2 0 0,3-1 1 16,0 2-1-16,-1-1 1 0,1 1 0 16,0 0 1-16,-2-1-2 15,2 2 3-15,0-3-1 0,-1 1-2 0,-1 1 1 16,2-3 3-16,-1 3-7 0,-1-3 6 15,1 1-3-15,-1 0 0 0,1 1 4 16,-1 1 0-16,2-1-2 0,0-6 0 16,0 4-3-16,0-3 1 0,0 3-1 15,0 3 1-15,0-1 0 0,3-4-1 0,0 3 0 16,0-2 1-16,0 2-3 0,0-2 2 16,0 3-1-16,4-2 2 0,-1 0 0 15,-2 2 0-15,1-2 0 0,-1-1 0 16,-1 2 0-16,1-8 0 0,-1 4-1 15,-2-3 2-15,1-2-2 0,1 4 1 16,-2 0 1-16,1-6-1 0,-1 8 0 16,-1-2 0-16,0 1-1 0,3 3 1 15,-2 1 4-15,1-2-2 0,-1 1 0 16,-1 1-2-16,2-1 0 0,-1 0 0 0,1 2-1 16,-2-2 2-16,1 0-2 0,1 0 1 15,0 1-1-15,1 2-1 0,-1-2 2 16,-1 1 0-16,2-2 0 0,0 3 0 15,-2-3-1-15,1 2 2 0,-1-2-2 16,-1 0 0-16,2 3 1 0,-2-1 0 0,0 1-1 16,0-1 1-16,0 0 0 0,0 0 0 15,0 1 0-15,-3 0 0 0,1 1 5 16,1 2-5-16,1 2 3 16,0-2-2-16,0 2-2 0,0-1-1 0,0-1 1 15,0 1-1-15,0 0 2 0,0 2 2 16,0-1-4-16,0 2 1 0,0 3 0 15,-3 0 0-15,0 1 0 0,-1 2 0 16,-2-2-2-16,2 1 2 0,-1-1 0 16,1 0 3-16,0 3 2 0,-1 0-2 0,-2 2 2 15,0 0-3-15,4 3-2 0,-4 2 2 16,-1 5 0-16,-1 7 0 0,-2 8 0 16,-2 8 1-16,-4 4 8 0,-2 5 2 15,-1 2 5-15,-3 4 0 0,0 0-8 16,2 6-5-16,1 0-6 0,0 0 0 15,5-7 4-15,1-4 0 0,2-7 1 16,4-9-1-16,-2-4-3 0,1-5 1 16,2-3-1-16,-2-3 2 0,-1-5-2 15,3-3 2-15,-1-6-2 0,0-6 2 0,-1-1-1 16,0-1 1-16,1-3 0 0,-2 3 0 16,1 1 4-16,2 1-5 0,1 3-1 15,-1 2-7-15,1 0-7 0,2-1-2 16,-1-4-5-16,2 1-7 0,0-6-8 15,3 2-17-15,0-8-26 0,0-4-42 16</inkml:trace>
  <inkml:trace contextRef="#ctx0" brushRef="#br0" timeOffset="39222.594">10701 12277 155 0,'0'0'19'0,"0"0"1"15,0 0 1-15,11-91 1 0,4 60-2 16,3 1-2-16,5-4-1 0,5 0 0 15,4-4 1-15,2-2-4 0,4-2-5 16,4-2 0-16,3-5-1 0,-2-2 0 16,2-6 3-16,-6-2-1 0,3-4-2 15,-4-1-1-15,2-1 2 0,-1-1-4 0,0 2 4 16,0-1-3-16,0 1-3 0,-1-3 6 16,0-1-4-16,3 0 3 0,0-1 0 15,1 3-2-15,3 2-1 0,-3 5 0 16,2 3-1-16,-3 1-2 0,1 1-5 15,1-3 3-15,1-2-3 0,2-2 4 16,0-4 2-16,2-3-1 0,-2-2 1 16,3 0 0-16,-2 2 0 0,-1 3-1 15,-3 2-2-15,-1 4 1 0,-3 4-3 16,-7 5 4-16,0 3 2 0,-6 5-2 0,-4-1 0 16,1 2 0-16,-2 2-1 0,1 0-1 15,0 3 2-15,2-2 0 0,2 5 0 16,2-2-1-16,-1 1 2 0,2-1-1 15,0-2 1-15,-1 2 1 0,1 1-4 16,0 2 5-16,0-2-4 0,-2 0 7 0,2 2 0 16,0 0 0-16,-2 0-1 0,1-2-1 15,-2 0 1-15,-3-1-2 0,2 1 0 16,-4 0 0-16,1 2 0 0,-3 0-1 16,1 2 0-16,-4 0-2 0,4 2 2 15,-1-1-1-15,-3 2 1 0,1 0 2 16,1 2-7-16,-1-3 6 0,0 1-6 15,2 1 3-15,-2 2 1 0,-2 1-4 16,-1 3 3-16,1 0-1 0,-5 3 1 16,4 0 0-16,-6 7-1 0,-1-2 1 0,0 0-1 15,-3 4 1-15,2-5 0 0,0 4-2 16,-2-1 1-16,1 1 0 0,-2 0 1 16,2 0-2-16,-3 4 0 15,-1 1 1-15,-1 4 1 0,0-5-4 0,3 1-1 16,-2 0-7-16,1-1-10 0,-2 5-11 15,0-2-15-15,0 2-27 0,0 0-29 16,1-2-37-16,-1 1-73 0</inkml:trace>
  <inkml:trace contextRef="#ctx0" brushRef="#br0" timeOffset="39568.854">13202 8222 216 0,'0'0'23'0,"0"0"-10"0,0 0-6 16,0 0-5-16,0 0 2 15,0 0 0-15,0 0 4 0,0 0 2 16,0 0 4-16,10 9 1 0,10 2 2 0,1-2-2 16,2-2-4-16,3 0-2 0,0 1-2 15,-2-4-2-15,-2 2-2 0,0-3 1 16,-7 1-1-16,0-2-1 0,-4-1 2 15,-7 1-4-15,3 0 2 0,-7-2 4 16,3 2 3-16,0 0 5 0,0 0 4 0,0 8 5 16,-3 6-1-16,-6 11 0 0,-7 10-4 15,-3 5-3-15,-4 2-6 0,1 0-2 16,0 1-5-16,-1-3-2 0,5 0-1 16,4-3-3-16,-1-2-1 0,6-5-7 15,5-3-10-15,1-4-20 0,4-2-27 16,5-8-47-16,10-7-103 0</inkml:trace>
  <inkml:trace contextRef="#ctx0" brushRef="#br0" timeOffset="40332.005">12254 7047 334 0,'0'0'16'16,"0"0"-9"-16,0 0-4 0,0 0 2 15,0 0 2-15,0 0 5 16,0 0 1-16,0 0 2 0,-58 108 2 16,45-70-7-16,-3 2 0 0,1-3-4 0,-2 2 1 15,5-5-1-15,-2-2-1 0,4-4 1 16,1-10-4-16,5-7 0 0,0-2 4 15,2-5 2-15,1-1 7 0,-1 2 6 16,2-5 7-16,-1 0 5 0,1 0-3 16,0 0-7-16,-2 1-9 0,-1-1-7 0,-4-6-6 15,3-7 0-15,-3-6-1 0,2-2 0 16,4-1 1-16,-1-3-1 0,2-2 2 16,0-1-2-16,5 2-3 0,1-3 2 15,1 5-4-15,0 2 4 0,-3 7-1 16,2 1 2-16,-1 6 0 0,0-1-1 15,-1 1 1-15,-2 5-3 0,1 0 1 16,-3 3-1-16,0-1-2 0,0 1 2 16,7 0 0-16,3 0 1 0,5 6 1 15,1 4 0-15,-2 3 1 0,2 1 1 0,-2-1 3 16,1 1-5-16,-1-1 5 0,-2-2-5 16,1-1 1-16,-3-3-3 0,2-1-2 15,-2-2-6-15,4 4-13 0,-5-5-16 16,4-2-32-16,6 2-36 0,1-3-129 15</inkml:trace>
  <inkml:trace contextRef="#ctx0" brushRef="#br0" timeOffset="47759.74">16366 9403 72 0,'0'0'-8'0,"0"0"1"0,0 0 0 16,0 0 5-16,0 0 8 0,0 0 8 15,0 0 6-15,0 0 6 0,0 0 3 16,-7-3-4-16,7 3-4 0,0 0-4 16,0-1-4-16,13-1-4 0,2-2-2 0,6 2 0 15,4 1 0-15,-2-1-1 0,9 0-2 16,1-1 1-16,7 1-2 0,1-1 2 16,1-2-2-16,3 3 1 15,0-2-3-15,1 1 0 0,-1 0-1 0,2 1 0 16,1 1 0-16,1-1-2 0,-1 2 1 15,0 0 0-15,1 0-1 0,-1 0 1 16,2 0 0-16,2 0-1 0,-4 0-1 16,5 2 3-16,-1-2-1 0,-1 0 1 15,3 0 1-15,0 0-1 0,3 0 1 0,0 0 1 16,2 0-2-16,2 0-2 0,-1 0 1 16,4-2 0-16,-2 2-2 0,-1-1 1 15,0 1 0-15,-1-1 0 0,-2 1 1 16,-2 0 1-16,-2 0-2 0,-2 0 2 15,-1 0 0-15,-1 0 2 0,-1 0-2 0,3 0 1 16,-1 0-1-16,0 0 1 16,2 0-1-16,3 0 2 0,2 0-2 15,1 0 1-15,2 0 1 0,-3 0-1 16,3 1 0-16,-3 0 0 0,-2 1-1 0,-1 1 1 16,-3-1-1-16,-4-1 0 0,-2 2 1 15,-2-2 2-15,0 2-1 0,-2-3 2 16,0 2 0-16,2-1 1 0,-4 1 0 15,2-2 1-15,3 2-3 0,-2-2-1 16,3 0 1-16,1 0-1 0,2 0 2 0,2 0 0 16,1 0 0-16,1 0-4 15,3 0 2-15,1 0 3 0,0 0-2 0,-1 0 1 16,2 3-2-16,-2-2-2 16,-1 0 1-16,-3 1 2 0,2-1-2 0,-1 3 2 15,-4-3-2-15,3 1 0 0,2-2 1 16,-1 3-2-16,2-2 1 0,3-1 1 15,1 0 0-15,2 2 1 0,1-2-2 16,4 0-1-16,-1 0 1 0,2 0-1 16,-2 0 1-16,2-3 3 0,-2 0 1 0,-1 0 8 15,1-1 6-15,-1 1 4 0,1-2-1 16,1 1-5-16,-3 1-3 16,0-1-6-16,-3 1 0 0,0 0 1 15,-4-2-4-15,1 3 2 0,-4-2-2 0,-2 0 2 16,-5 0 0-16,-4 1 1 0,-3-3 0 15,-6 2 0-15,-2 1 0 0,-11 0-1 16,-1 2-3-16,-9-1-1 0,-5 0-1 16,1 2-1-16,-6 0-3 0,0-1-14 15,0 1-28-15,2 0-61 0,-2 0-125 0</inkml:trace>
  <inkml:trace contextRef="#ctx0" brushRef="#br0" timeOffset="52904.507">9354 9264 442 0,'0'0'15'0,"0"0"-6"15,0 0-5-15,0 0-6 0,0 0-8 16,0 0-19-16,0 0-24 0,0 0-24 0,0 0-53 16</inkml:trace>
  <inkml:trace contextRef="#ctx0" brushRef="#br0" timeOffset="57007.842">9836 10067 139 0,'0'0'-6'0,"0"0"-4"0,0 0-10 15,0 0-15-15,0 0-17 0</inkml:trace>
  <inkml:trace contextRef="#ctx0" brushRef="#br0" timeOffset="60923.409">9246 7625 44 0,'0'0'11'0,"0"0"-4"0,0 0-6 0,0 0 3 16,0 0-1-16,0 0 0 0,0 0 0 15,0 0 0-15,0 0-1 0,-51 29-1 16,46-16-1-16,-1 1 0 0,-2-2 0 16,1 3 0-16,3-1 2 0,-3 0-4 15,-2 7 2-15,2-2-1 0,-2 1 1 16,-1 2-1-16,1-3 0 0,0 1-3 0,-2 2-2 16,4-2 0-16,-2 0-7 0,2-2 0 15,0-5-11-15</inkml:trace>
  <inkml:trace contextRef="#ctx0" brushRef="#br0" timeOffset="68151.34">9072 10049 249 0,'0'0'46'0,"0"0"-10"16,0 0-8-16,0 0-7 0,0 0-4 16,0 0-1-16,0 0-4 0,0 0-3 15,0 0-2-15,-72-3-3 0,69 3-2 16,3 0-2-16,-1 0 0 0,1 0 1 15,0 4 2-15,0 0 6 0,3 3 3 16,11 0 4-16,2-2-2 0,13-1-2 0,0-3 0 16,1-1 0-16,5 0 0 15,3 0-3-15,2 0-1 0,0-4-4 16,1 1 0-16,-1-1-1 0,1 1 0 0,-2 0-1 16,1-2 1-16,1 2-2 0,1 0 0 15,-2-1 0-15,-1 2 0 0,-1 0-1 16,-5 1 1-16,-2 1 0 0,-4 0 2 15,-7 0 0-15,-1 0 1 0,-5 0 2 16,-2 0-3-16,2 0 1 0,-2 0 0 0,0 0-1 16,-5 0 2-16,3 0 1 0,-6 1-1 15,1-1 1-15,1 2 0 0,-6-2 2 16,0 0 1-16,0 0-1 16,1 0 0-16,1 0-1 0,0 0 0 0,-2 0-1 15,3 0 1-15,-3 0-2 0,3 0-2 16,-2 0 0-16,1 0-1 0,-1 0-1 15,-1 0-1-15,2 0-1 0,-2 0-1 16,0 0-1-16,1 0-2 0,-1 0-4 16,0 0-4-16,2 0-10 0,-2 0-13 0,0-2-20 15,1 1-22-15,1-4-28 0,-1-2-19 16,5 0-35-16</inkml:trace>
  <inkml:trace contextRef="#ctx0" brushRef="#br0" timeOffset="68542.675">9833 9886 317 0,'0'0'49'0,"0"0"-1"16,0 0-3-16,0 0 2 0,0 0-3 16,0 0-8-16,0 0-4 0,0 0-10 15,0 0-4-15,0 0-5 0,-49-41-4 16,47 39-4-16,2 2-2 0,0 0-2 15,-1-1 0-15,1 1-1 0,0 0 1 0,0 0 4 16,0 0-4-16,4 4 5 16,6 8-3-16,2 1 0 0,4-1-2 15,-3 2 1-15,1-2-1 0,-1 0 1 16,2 2 1-16,-4 1 0 0,2 0 2 0,2 2-3 16,-5 0 1-16,3-1 0 0,-6-2 0 15,-1-2-2-15,-3-4 2 0,-2-6 0 16,2 3 3-16,-3 0 3 0,0 1-1 15,0 4 3-15,0 4-2 0,-3-1 1 16,-1 1-2-16,-5-1-3 0,0-3 0 0,-2-1-1 16,1 0-2-16,-2 0-1 0,7-2-1 15,-3-1 0-15,1-1-2 0,4-1-2 16,0-1-7-16,3-3-14 16,-1 0-17-16,1 0-40 0,-2 0-60 0,1 1-143 15</inkml:trace>
  <inkml:trace contextRef="#ctx0" brushRef="#br0" timeOffset="69204.9">9150 9848 138 0,'0'0'48'15,"0"0"6"-15,0 0 5 0,0 0 0 0,0 0-9 16,0 0-3-16,0 0-9 16,0 0-2-16,0 0-6 0,0 0-9 15,-11-32-7-15,11 32-9 0,-2 0 2 16,-1 2 0-16,-2 11 5 0,-1 10-2 0,-1 5 2 16,-2-1-6-16,-4 0-1 0,4-2 3 15,-1-3-4-15,-1-2 1 0,3-8 1 16,1 0 1-16,3-4 0 0,-3-1 1 15,2 1 1-15,-2 0-2 0,1-1 0 16,3-4 0-16,0 0-1 0,-1-1 0 0,0 1-1 16,1-2 1-16,0 3-1 0,3-4 0 15,-1 0-3-15,1 0-1 16,0 1-1-16,0-1 0 0,0 1 2 16,0-1 0-16,0 3 1 0,4 3 1 0,10 1 1 15,1 2 0-15,2-2 0 0,-1 1 0 16,3 0-1-16,-3 0 0 0,3-3 0 15,-2 2 1-15,-3 3-2 0,2 0 0 16,-3-3 0-16,-4 1 1 0,2 0-2 16,-3-2 0-16,-2 2-1 0,1-2-1 0,0 2 1 15,0-3 2-15,-4-1-3 0,3 4 1 16,-3-6 0-16,0 2-2 0,5 3 1 16,-5-4 0-16,3 1-1 0,0 2-1 15,-3-4-3-15,1 2-5 0,3-3-12 16,-1 2-15-16,0-2-33 0,7 2-60 15,1-3-156-15</inkml:trace>
  <inkml:trace contextRef="#ctx0" brushRef="#br0" timeOffset="71182.823">19793 9828 515 0,'0'0'41'0,"0"0"-3"0,0 0-1 0,0 0-7 15,0 0-6-15,0 0-5 0,0 0-7 16,0 0-5-16,0 0-4 0,-21-54-3 15,15 66 2-15,0 9 3 0,-4 11 4 16,4 4-4-16,0 7 4 0,2-1-6 16,1 1-3-16,0 0 2 0,-1-3-2 0,3-2 2 15,-1-3-3-15,2-3 1 0,-1-9 0 16,1-2 0-16,0-7-2 0,0-8-4 16,0 6-9-16,0-7-11 0,0-1-23 15,0 2-53-15,0-7-74 0,0-13-99 16</inkml:trace>
  <inkml:trace contextRef="#ctx0" brushRef="#br0" timeOffset="71778.727">19484 9784 447 0,'0'0'23'15,"0"0"2"-15,0 0 3 0,0 0-4 16,0 0-1-16,0 0-2 0,0 0-2 15,0 0-2-15,0 0-2 0,0 0-4 16,98-36-3-16,-54 27-1 0,5 1-2 0,-3 0-2 16,0-1 0-16,-5 2 0 15,-5 1-1-15,-3-1-1 0,-4 2 2 16,-9 2 0-16,1 0 0 0,-10-1 1 0,-5 3 1 16,0 1 1-16,-6 0-1 0,0-1 1 15,0 1-2-15,3 0 0 0,-2 0-1 16,0 0-2-16,5 0 0 0,0 2 2 15,3 9 0-15,1 6 0 0,-4 2 2 16,-2 3-2-16,0 4 1 0,1 1 2 0,-1 3-4 16,2 2 4-16,-2 2-5 0,-1-2 1 15,0 3 0-15,0-2 0 16,-2-1 1-16,1 0-1 0,-2-3 0 16,0-10-1-16,0 1 0 0,0-7 0 0,0-6 1 15,0 5 0-15,0-6 1 0,0-2 0 16,0 3 2-16,0-7 2 0,0 0 2 15,0 0 0-15,0 0-5 0,0-14-1 16,0-4-1-16,0-9-1 0,4 2-1 16,1-2 2-16,3 2-3 0,1 1 1 0,1 3-1 15,3 2 2-15,-4 8-2 0,-1 0 1 16,0 5 0-16,2 2-2 0,-2 0 0 16,3 4 0-16,3 0 0 0,-5 0 0 15,5 3 2-15,-1 6-2 0,-1 2 1 16,4 4 1-16,-3 0 1 0,0 2-2 15,-2 0 1-15,-2 0-1 0,1 1-1 16,-3-6 1-16,-2 2 0 0,-1-5-2 16,-3 0 0-16,2 1-6 0,-3-5-4 15,2-1-10-15,-2-4-11 0,0 0-20 0,0 0-26 16,2 2-56-16,0-2-66 0,2 0-48 16</inkml:trace>
  <inkml:trace contextRef="#ctx0" brushRef="#br0" timeOffset="71952.621">20477 9956 486 0,'0'0'19'0,"0"0"5"0,0 0 8 15,0 0 1-15,0 0-3 0,0 0-7 16,0 0-9-16,0 0-4 0,0 0-3 0,3 80-3 16,-1-63-1-16,1-1 0 0,-2-3-3 15,2-3-2-15,-1 1-3 0,-1-6-11 16,1 1-33-16,-2-6-53 0,0 0-134 15,0 0-35-15</inkml:trace>
  <inkml:trace contextRef="#ctx0" brushRef="#br0" timeOffset="72123.642">20441 9777 648 0,'0'0'12'0,"0"0"6"16,0 0 0-16,0 0-1 0,0 0-6 15,0 0-7-15,0 0-6 0,0 0-6 16,0 0-6-16,0-31-9 0,0 31-19 16,6 0-27-16,6 0-45 0,3 5-51 0,5 5-82 15</inkml:trace>
  <inkml:trace contextRef="#ctx0" brushRef="#br0" timeOffset="72519.854">20662 9929 349 0,'0'0'62'16,"0"0"-6"-16,0 0-4 0,0 0-8 15,24 78-7-15,-20-58-4 0,-1-6-11 0,0 3-1 16,0-7-4-16,-2 4-1 0,1-2-2 16,-2-6-3-16,1 2-2 0,-1-8-1 15,0 0 0-15,0 0 1 0,0 1 4 16,2 0 4-16,-2 1-3 0,0-2-1 15,1 0-7-15,3-11-2 0,2-5-2 0,1-8-1 16,2 2 0-16,2 0-1 16,0-1 0-16,0 3 0 0,2 2 0 15,-1 1 0-15,-3 7-1 0,2 0 0 16,-4 4 0-16,3 3-1 0,2 0 0 0,-2 3 1 16,3 0 0-16,0 6 0 0,2 5 0 15,-3 2 0-15,-1 3 0 0,-1-1 0 16,1 2 1-16,-2 1 0 0,0-2-3 15,-5-3 2-15,3 1-1 0,-1-1 0 16,-3-4-1-16,1 0-3 0,-1 0-6 16,-1-4-5-16,-1 0-5 0,2-1-7 0,-1-1-15 15,2 2-19-15,-3-3-30 0,2 3-38 16,0-5-66-16</inkml:trace>
  <inkml:trace contextRef="#ctx0" brushRef="#br0" timeOffset="72951.133">21587 9510 513 0,'0'0'37'0,"0"0"1"0,0 0-3 15,0 0-8-15,0 0-10 0,0 0-9 0,0 0-3 16,0 0 1-16,0 0 4 16,0 0 2-16,-28 64 1 0,25-27-4 15,2 1 0-15,1 3-2 0,-2 2 0 16,1-2 1-16,-1 1-5 0,1 0 2 0,1-5-5 16,-2 0 1-16,1-4-2 0,1-4-2 15,0-8-2-15,0-1-9 0,0-6-14 16,0-7-35-16,0 5-61 0,0-7-121 15,1-1-32-15</inkml:trace>
  <inkml:trace contextRef="#ctx0" brushRef="#br0" timeOffset="73270.866">21773 9965 447 0,'0'0'22'16,"0"0"19"-16,0 0 10 0,0 0-4 15,0 0-6-15,84-14-13 0,-65 2-9 16,2-1-4-16,0-4-5 0,-4 0-2 16,0-1-8-16,-6 5 4 0,-4 0-4 0,-4 4 3 15,-3-1 0-15,0 2-2 0,-3 0 0 16,-10-1-1-16,-6 6 0 0,-3 2 1 16,-2 1 0-16,1 3-1 0,0 7 0 15,3 4 1-15,0 4 3 0,6 2-4 16,0 2 5-16,3 1-5 0,5-6 1 15,5 2 0-15,1 3-1 0,0-3 2 16,6 6-2-16,3-4 0 0,2-4 2 16,4-6-2-16,1 1 0 0,-4-7-4 15,5-1-5-15,1-4-11 0,4 0-28 0,5-5-38 16,-2-5-66-16,-2-3-70 0</inkml:trace>
  <inkml:trace contextRef="#ctx0" brushRef="#br0" timeOffset="73704.084">22094 9842 515 0,'0'0'16'0,"0"0"7"15,0 0 5-15,0 0 4 0,0 0-9 16,0 0-3-16,0 0-7 0,0 0-5 0,0 0-2 16,-13 94 1-16,18-72-2 0,-1-2 1 15,-1-6 0-15,0 1-3 0,-1-4 1 16,-2-7-1-16,2 3 0 0,-2-7 2 15,0 0 0-15,0 0 3 0,0 0 2 16,1 3-2-16,-1-3-1 0,0 0-4 0,0 0 0 16,0-3-1-16,0-8-1 15,2-7 1-15,1-5-1 0,0 2 0 0,1 1-1 16,0 1 0-16,2-1 3 16,3 5-7-16,-5 1 7 0,5 4-6 0,0-2 3 15,-1 6 1-15,5-1 0 0,-4 3 0 16,2 4-1-16,7 0 1 0,-2 0 0 15,4 6-1-15,-1 2 1 0,-4 4 4 16,0 2-6-16,-2 0 7 0,0 0-6 16,-3 4 0-16,-2-7 0 0,0 2 1 0,-4-4 1 15,-1 2-1-15,2-1 0 0,-4-1-1 16,2 3 1-16,-3-8-1 0,2 2 1 16,-2-6-3-16,0 0 1 15,0 0-3-15,0 1-3 0,0 1-2 0,0-1-13 16,0 2-31-16,0-3-57 0,0 0-116 15,1 0-64-15</inkml:trace>
  <inkml:trace contextRef="#ctx0" brushRef="#br0" timeOffset="74039.607">22602 9742 423 0,'0'0'32'0,"0"0"11"15,0 0 6-15,0 0-5 0,0 0-13 16,-86 23-9-16,76-14-9 0,0 1-1 16,4 0-4-16,-1 2 0 0,4-3 2 15,2-5-4-15,-1 6 6 0,2-3-5 16,0-1 2-16,0 5 2 0,0-6 0 0,6 0-1 16,4 3 2-16,0-4-4 0,5-1 3 15,-4-1-3-15,1 0-3 0,7-1 0 16,-3 1-2-16,1 0-3 0,-2 1 3 15,-7 1 0-15,2-1 0 0,-3 4 0 16,-4-4 1-16,3 5 0 0,-4-4 1 0,-2 6 0 16,0 1 0-16,-5 2-1 0,-6-1-1 15,-5-2-2-15,0 0-1 0,-4-4-1 16,-2-2-6-16,2 1-15 16,-5-2-47-16,-1-3-156 0,-1-3-95 0</inkml:trace>
  <inkml:trace contextRef="#ctx0" brushRef="#br0" timeOffset="77284.515">21193 11595 139 0,'0'0'28'0,"0"0"-9"15,0 0-9-15,0 0-3 0,0 0 1 16,0 0 6-16,0 0 10 16,0 0 8-16,0 0 3 0,0 0-2 0,23 24-7 15,3-24-4-15,3 0-4 0,2 0-1 16,-1-5-1-16,0 0-2 0,1-1 0 15,-2-2-2-15,-5 2 0 0,-3 2-3 16,-6 1-2-16,-4-1 0 0,-7 3-1 16,2 1 1-16,-6 0 0 0,0 0 4 0,0 0 0 15,1 0 1-15,1 0-2 0,-2 0-5 16,0 0-2-16,0 0-2 0,0 0 1 16,-12 0-1-16,2 1 1 0,-6 6 1 15,0-5 1-15,5 1 0 0,-6 1 1 16,6-1 0-16,1-3 2 0,0 1 2 15,3-1-2-15,2 2 1 0,-2-2 0 16,1 0-1-16,0 0-3 0,-6 0-1 16,7 0-1-16,-1 0-1 0,2 0 0 15,4 0-2-15,-2 0-1 0,-5 0-1 0,2 0-7 16,-4 0-21-16,0 3-48 0,3 6-100 16,1 0-89-16</inkml:trace>
  <inkml:trace contextRef="#ctx0" brushRef="#br0" timeOffset="78841.22">19040 12971 568 0,'0'0'43'16,"0"0"-9"-16,0 0-9 0,0 0-6 16,0 0-3-16,0 0-1 0,0 0 0 15,0 0-1-15,-24 89-4 0,22-51-4 0,1 1 2 16,-1 1-7-16,1-3 4 0,-1 0-6 16,1-3 1-16,-2-2 1 0,1-5-1 15,1-8-1-15,-2 0-2 0,3-8-2 16,-1-6-10-16,1 2-9 0,0-7-22 15,-2 0-38-15,2 0-96 0,-4 0-99 0</inkml:trace>
  <inkml:trace contextRef="#ctx0" brushRef="#br0" timeOffset="79442.601">18742 12987 484 0,'0'0'23'0,"0"0"1"0,0 0 3 15,0 0 1-15,0 0-5 0,0 0-4 16,0 0-4-16,0 0-5 0,77-19-2 0,-37 13-1 16,6-1 0-16,1 0 1 0,2-1-2 15,-4 1-2-15,-2 2 0 0,-7 0-2 16,-5 0 0-16,-11 3 2 16,-4-1 2-16,-5 1 2 0,-6 0 1 0,0 1 2 15,-5 1 1-15,0-1-1 0,0 1 0 16,2 0-1-16,-1 0-1 0,1 0-3 15,-1 0-2-15,1 0-3 0,-1 0-2 16,1 0-1-16,1 0 1 0,1 10 1 16,3 9 0-16,0 3 0 0,-1 2 1 0,0 1-2 15,0 1 2-15,1 3-1 0,-1-1 1 16,0 3-1-16,-1-2 0 0,-2 1 5 16,0 1-5-16,0-3 4 0,-2-2-3 15,1-6-3-15,-1-1 2 0,-1-5 1 16,2-2-1-16,-2 1 2 0,0-9-1 15,1 2 0-15,-1-6 1 0,0 0 0 16,0 0 2-16,0 1 1 0,2 1 1 16,-2-2-1-16,3 0-2 0,-1-5-1 15,3-9-2-15,1-5 1 0,1-2-2 0,-2 0 1 16,3-1 0-16,-1 1-6 0,3 2 7 16,-1 0-6-16,0 3 5 0,-2 5 0 15,4 0-2-15,-2 4 1 0,-2 0-1 16,6 0-1-16,-4 4 1 0,0 3 0 15,2-2-1-15,-1 2 1 0,6 2 1 0,0 4 0 16,4 3 1-16,-5 2-1 16,-2 1-1-16,-2-1 5 0,-2 5-6 15,2 0 6-15,-5-6-4 0,2 2-1 16,-2 2-2-16,-2-7-2 0,3 7-2 0,-3-5-5 16,-2 0-3-16,1 0-3 0,-2-4-5 15,2 4-15-15,-2-4-16 0,1-1-37 16,-1 1-40-16,-1-5-97 0</inkml:trace>
  <inkml:trace contextRef="#ctx0" brushRef="#br0" timeOffset="79647.728">19766 13175 541 0,'0'0'24'15,"0"0"7"-15,0 0 1 0,0 0 0 16,0 0-3-16,0 0-10 0,0 0-1 15,0 0-8-15,0 0-1 0,0 0-2 16,4 72-2-16,1-57-2 0,-1 0-2 16,-1 0 0-16,0-4-4 0,-2 0-4 0,2-1-10 15,-2-3-14-15,-1-1-26 0,0 7-44 16,0-9-102-16,0 1-70 0</inkml:trace>
  <inkml:trace contextRef="#ctx0" brushRef="#br0" timeOffset="79802.427">19798 13033 658 0,'0'0'24'15,"0"0"2"-15,0 0-3 0,0 0-7 0,0 0-10 16,0 0-8-16,0 0-9 0,0 0-10 16,0 0-14-16,0 0-17 0,-3-35-32 15,3 35-41-15,0 5-103 0</inkml:trace>
  <inkml:trace contextRef="#ctx0" brushRef="#br0" timeOffset="80122.571">20201 13128 529 0,'0'0'32'16,"0"0"-2"-16,0 0-3 0,0 0-3 15,0 0-9-15,0 0-1 0,-81 8-6 16,65 6 0-16,2 7 3 0,4 0-5 16,-1 1 5-16,3 3-5 0,4-5 0 15,2 0-1-15,2-2 0 0,0-1-1 16,3 5-1-16,7-7-1 0,2-3 0 15,1-2 0-15,6-4-1 0,1-3-2 16,0-3-8-16,3 0-11 0,0-3-16 16,0-7-25-16,-2-1-40 0,-1-1-41 0,-4-5-64 15</inkml:trace>
  <inkml:trace contextRef="#ctx0" brushRef="#br0" timeOffset="80327.765">20326 13045 498 0,'0'0'67'0,"0"0"-12"15,0 0-14-15,0 0-13 0,0 0-12 16,0 0-6-16,0 0-5 0,0 0 2 16,0 0 3-16,0-20 2 0,1 32-1 15,2 8-1-15,3 5-2 0,1 1-1 0,-1 3 3 16,-1 2-7-16,1-2 3 0,0 1-7 16,-3-3 0-16,1-1 0 0,-1-2-4 15,-2-7-5-15,-1-1-8 0,2-3-12 16,-2-7-27-16,0 4-38 0,1-3-59 15,-1-3-122-15</inkml:trace>
  <inkml:trace contextRef="#ctx0" brushRef="#br0" timeOffset="80579.371">20570 13071 469 0,'0'0'20'0,"0"0"4"16,0 0 0-16,0 0 2 0,0 0-2 15,0 0-7-15,0 0 0 0,-85 57-2 16,67-37-1-16,1 1 3 0,0 2-9 0,5-1 3 16,3-5-4-16,5 1-2 0,1-8 5 15,3-1 1-15,0 5 3 0,6-7 1 16,3 2-1-16,4-2-2 0,2 0-6 16,6-1-2-16,-1-3-2 0,2 0-4 15,-5-1-4-15,0 1-11 0,4-2-17 16,-7-1-32-16,8 1-47 0,-6-1-105 15,-5 0-58-15</inkml:trace>
  <inkml:trace contextRef="#ctx0" brushRef="#br0" timeOffset="80804.863">21004 13022 604 0,'0'0'28'0,"0"0"3"15,0 0 1-15,0 0-3 0,0 0-6 16,0 0-6-16,0 0-6 0,0 0 1 16,0 0-4-16,0 0-1 0,20 81-1 15,-13-53-2-15,1 1 0 0,-1 1-6 0,0 2 1 16,-1 0-9-16,-2-1-8 0,-1-4-8 16,-2-2-24-16,1-4-27 0,-2-10-44 15,3 2-33-15,0-6-43 0</inkml:trace>
  <inkml:trace contextRef="#ctx0" brushRef="#br0" timeOffset="81090.75">21199 13295 503 0,'0'0'53'0,"0"0"-2"16,0 0-11-16,0 0-8 0,0 0-10 0,80-52-7 16,-64 42-4-16,2-1-6 0,-2 1-1 15,-4 1-6-15,-3 0 2 0,-2 1-4 16,-3-1 3-16,0 0-1 0,-4 0-3 15,0 0-1-15,0 2 0 0,-11-5 0 16,2 8 3-16,-7-2 3 0,-3 4 0 0,1 2 2 16,-4 2 1-16,3 4 3 0,4 4 1 15,3 3 2-15,1 2 0 0,4 2 4 16,2-2-7-16,2 2 3 16,3 0-7-16,0 2 1 0,1 3-1 0,6-3-2 15,3-3 0-15,2 0-1 0,2-5-6 16,2 1-6-16,-3-5-8 0,3-1-20 15,3-2-24-15,-1-1-41 0,6-3-30 16,-5 0-56-16</inkml:trace>
  <inkml:trace contextRef="#ctx0" brushRef="#br0" timeOffset="81503.741">21553 13177 571 0,'0'0'41'0,"0"0"-10"16,0 0-9-16,0 0-8 0,0 0-6 15,0 0 3-15,0 0-4 0,0 0 5 16,0 0-7-16,0 0 1 0,11 40-2 16,-6-24 1-16,1 2 0 0,-3-6-2 15,1 2 0-15,-1-4-1 0,1 0 0 0,-1 0 0 16,-1-5 1-16,1 0 0 0,-3-5 3 16,0 0 2-16,0 0 3 0,1 1 2 15,1-1-2-15,-1 0-5 0,5 0-1 16,-1-9-3-16,1-5-1 0,3-5 1 15,-3-1-1-15,2-2-4 0,0 2 5 16,1 1-7-16,2 1 4 0,-1 3 1 16,-1 3 0-16,4 5 0 0,-2-2-1 15,-2 5 2-15,1 1-1 0,0 1 0 16,2 2 1-16,4 3-2 0,3 5 2 0,-2 2-1 16,-1 4 0-16,-5 1 5 0,0-1-8 15,-2 1 7-15,-1-2-5 0,-2 0-1 16,-3-4 2-16,0 1-1 0,1 0 0 15,-3-6-2-15,1 1-3 0,-2-1-3 16,1 1-5-16,-1 0-7 0,3-1-8 0,-3-4-14 16,0 0-20-16,0 0-55 15,6 0-74-15,1 0-76 0</inkml:trace>
  <inkml:trace contextRef="#ctx0" brushRef="#br0" timeOffset="81803.239">22143 13058 514 0,'0'0'37'0,"0"0"3"16,0 0 3-16,-79 4-6 0,58 3-9 0,0 3-8 15,2 0-6-15,6-3-6 0,3 2-1 16,3-2-1-16,4-5 0 0,0 3-2 16,3-1 2-16,0 6 0 0,8 0 0 15,4 4 2-15,7-5 0 0,0 0-1 16,2-2 0-16,2 0 3 0,-2 2-7 15,-1 0 6-15,-1 2-7 0,-3 0 3 16,-3 1-1-16,-2-3 0 0,-3 1 1 16,-3-2-1-16,-3 3 2 0,1-1-1 15,-3 0 1-15,-3 5-3 0,-7 0 0 0,-4 0-2 16,-3-5-1-16,-1-1-1 0,-1-4-6 16,1-4-11-16,1-1-21 0,-3 0-62 15,-2-3-198-15,-7-10-24 0</inkml:trace>
  <inkml:trace contextRef="#ctx0" brushRef="#br0" timeOffset="82532.291">15318 12917 402 0,'0'0'58'0,"0"0"6"16,-95-16-7-16,77 11-7 0,7 3-13 15,6 2-14-15,5 0-8 0,-1-3-5 16,1 3-6-16,0-1-1 0,0-3 0 0,11-6 1 16,13 0 1-16,12-2 1 0,8 2-1 15,7 1-1-15,3 1 1 0,2 3 1 16,-1-2 1-16,-3 1 1 0,-9 2 0 15,-8-1 2-15,-9 4-2 0,-13 0-2 16,-6 1 0-16,-7 0 0 0,0 0 1 0,0 0-1 16,2 0-1-16,-2-2-1 0,0 2-4 15,0 0-3-15,-3-2-6 16,-4 1-17-16,1-1-34 0,0 2-86 16,6 0-154-16,6 2 2 0</inkml:trace>
  <inkml:trace contextRef="#ctx0" brushRef="#br0" timeOffset="90932.775">21550 14667 380 0,'0'0'68'0,"0"0"-1"16,0 0-9-16,0 0-11 0,0 0-12 15,0 0-10-15,0 0-10 0,0 0-5 0,0 0-2 16,0 0-4-16,-36 5 1 0,36-5 1 16,0 1 0-16,10 2 0 0,8 0 0 15,9-1 0-15,4-1 1 0,1 2-2 16,3-3 1-16,-3 0 0 0,-3 0 1 15,-8 0 0-15,-1 0-1 0,-9 0-1 0,-5 0 0 16,3 0 0-16,-9 0 1 16,0 0 2-16,0 0-1 0,1 0 1 15,1 0-1-15,-1 0-2 0,1 0-2 16,-1 0 0-16,0 0-3 0,1 0-2 0,-1 0-1 16,1 0-6-16,-1 0-14 0,1 0-29 15,-1 0-74-15,4 0-180 0,9 0-6 16</inkml:trace>
  <inkml:trace contextRef="#ctx0" brushRef="#br0" timeOffset="92183.478">18016 16011 176 0,'0'0'53'0,"0"0"-2"16,0 0-1-16,0 0-7 0,0 0-5 16,0 0-7-16,0 0-4 0,0 0-3 15,0 0 0-15,-3-16-1 0,3 15-1 16,0 0-3-16,0-1 0 0,0 1-4 0,0 1-3 16,6-2 1-16,0 2-4 0,7 0 2 15,3 0-3-15,-3 6 0 0,0 0 0 16,-3 2-1-16,0 4 0 0,-4-7 0 15,3 5-1-15,-5-2 0 0,0 0 1 16,3-1-1-16,-5-4 0 0,1 2 1 0,-2-2-2 16,2 0-1-16,-1 0 1 0,1 1 1 15,-3-4-1-15,0 0 0 0,0 0 2 16,1 4-1-16,0-4 4 16,1 0 0-16,4 0 1 0,4-4-3 0,1-3-1 15,5-6 1-15,2 1-4 0,-1-1 0 16,2-1 0-16,1 0-4 0,2-1 3 15,1 1-3-15,-1 3 1 0,-1-2 1 16,-6 4-2-16,0 3 0 0,-6 2 0 16,-4 2 0-16,4-3 0 0,-4 4 0 0,-2 0 0 15,1-2 0-15,-4 3 0 0,0-1-2 16,0 1-2-16,2 0-2 0,-2-1-8 16,1 1-11-16,-1 0-19 15,2 0-31-15,-1 0-60 0,6 0-120 0,2 0-37 16</inkml:trace>
  <inkml:trace contextRef="#ctx0" brushRef="#br0" timeOffset="92998.623">19731 16015 269 0,'0'0'58'0,"0"0"3"0,0 0 3 16,0 0-5-16,0 0-9 0,0 0-4 0,0 0-10 15,0 0-8-15,0 0-6 0,0 0-7 16,-16-29-5-16,16 28-2 0,0 1-3 16,0 0 1-16,0 0 0 0,0 0 1 15,0 0-1-15,0 0-2 0,0 5-1 16,5 5 2-16,2 5-1 0,-3-8 1 15,2 8-1-15,-3-5 1 0,1-3-1 16,-1 3 2-16,-1-7 0 0,1 2-1 16,-2-2 0-16,3 1-1 0,-2 0 0 15,0-1-1-15,-2-3 1 0,0 0-1 0,0 0 1 16,2 3 0-16,-2-2-1 0,1 0 0 16,1-1 1-16,-1 0-1 0,1 2 1 15,-1-2-1-15,5 0 0 0,-1 0 0 16,4-4-1-16,3-8 0 0,1 2 1 15,4-5-2-15,1 1 3 0,-2-2-3 16,1 3 0-16,-2 1 0 0,0 0-2 16,1 0 2-16,-5 3-1 0,1-1 0 15,-1 3 2-15,-4 1-1 0,6-1 1 16,-7 2-1-16,-3 2 0 0,4-2 0 0,-2 4-2 16,0-2 1-16,2-2 2 0,-3 4-3 15,1-1 2-15,-1 1 0 0,-4 1 1 16,0-3-2-16,0 3-2 0,2 0 1 15,-1 0-1-15,2 0 1 0,-2 0 2 16,1 0-3-16,-1 0-3 0,1 0-6 0,-1 0-22 16,6 0-31-16,-1 0-101 0,7 0-148 15</inkml:trace>
  <inkml:trace contextRef="#ctx0" brushRef="#br0" timeOffset="95738.837">12592 14589 501 0,'0'0'62'0,"0"0"-5"0,0 0-4 0,0 0-20 16,0 0-4-16,0 0-9 16,0 0-6-16,0 0-5 0,0 0-5 0,0 0 3 15,-55-68-7-15,39 86 5 0,0 7-4 16,-2 10 0-16,0 11 2 0,-5 10 0 15,5 8 3-15,-3 8-2 0,1 8 2 16,2 3 2-16,1 7-1 0,7 3 3 16,0 3-3-16,4 4-3 0,5 0 4 0,1-2-5 15,1-3 2-15,12-4 2 0,0-6-4 16,6-6 4-16,0-3-3 0,2-6-2 16,2-6 0-16,-1-7-3 15,0-4 4-15,-1-10-3 0,1-6 3 0,-4-6-3 16,-1-9-1-16,-6-7-1 0,1-5-4 15,-5-3-6-15,-4-6-8 0,3 2-8 16,-6-3-10-16,3 0-28 0,3-7-40 16,2-12-68-16,2-8-119 0</inkml:trace>
  <inkml:trace contextRef="#ctx0" brushRef="#br0" timeOffset="96230.23">12605 14599 420 0,'0'0'56'0,"0"0"-2"0,0 0-4 0,0 0-9 15,0 0-10-15,0 0-9 16,0 0-7-16,0 0-3 0,0 0 1 16,0 0-1-16,-3-8-1 0,5 8-1 0,9 0-1 15,4 3-2-15,2 7 0 0,-1 4 0 16,-2 8-2-16,1 5 5 0,-1 10-3 15,1 9 2-15,-2 6-1 0,1 12 1 16,-2 6-5-16,-1 7 2 0,-5 5 0 16,0 6-3-16,-3-1 1 0,-3 6 0 0,0-1-2 15,-6 1 2-15,-4-2 0 0,-6-3-3 16,1-4 6-16,-3-7-3 0,-4-4 3 16,3-8-3-16,-4-5-3 15,3-6 2-15,-1-8-3 0,1-7 2 0,3-7-2 16,1-8 0-16,7-7-4 0,1-6 1 0,2-2-4 15,5-6-6-15,-1 1-15 16,2-4-15-16,-1 0-40 0,1 0-66 16,3-7-148-16</inkml:trace>
  <inkml:trace contextRef="#ctx0" brushRef="#br0" timeOffset="96690.135">13649 14508 381 0,'0'0'43'16,"0"0"19"-16,0 0 0 0,0 0-6 0,0 0-15 16,0 0-15-16,0 0-12 0,0 0-3 15,0 0-1-15,0 0 1 0,-12 3 5 16,-3 17-4-16,0 7 4 16,-2 8-4-16,1 6-3 0,-1 6 2 0,-1 9-4 15,2 6 3-15,0 8-3 0,-1 6 3 16,7 5 2-16,-3 2-5 0,6 2 5 15,1 2-8-15,3-2 0 0,3 0 3 16,0-3-3-16,3-3 2 0,6-5-4 16,1-4 1-16,4-5 0 0,1-3-2 0,2-5 4 15,0-4-4-15,4-8 0 0,-1-4 0 16,-1-8-4-16,-1-7 2 0,1-7-3 16,-7-9-5-16,-5-5-6 15,3-5-9-15,0 0-12 0,2-15-21 0,4-8-33 16,-6-5-56-16,-4-5-140 0</inkml:trace>
  <inkml:trace contextRef="#ctx0" brushRef="#br0" timeOffset="97142.75">13830 14447 475 0,'0'0'35'0,"0"0"2"0,0 0 5 0,0 0-7 16,0 0-9-16,0 0-10 0,0 0-10 15,0 0-4-15,0 0 1 0,-6-13 2 16,6 13 3-16,3 6 2 0,6 6 3 15,2 8-2-15,-2 4 3 0,0 6 4 16,-1 7-5-16,1 8 3 0,-3 7-5 0,-2 7-3 16,0 8 1-16,-2 6-2 0,-2 5 1 15,0 6 0-15,0 0-3 0,-3 2 3 16,-3 0-4-16,2 1-1 16,-2 2 2-16,-4-2-3 0,6 1 4 0,-5 0 1 15,0 0-1-15,-1-2 3 0,0-6-7 16,0-6 1-16,-5-6 2 0,4-8-1 15,-2-10 0-15,0-8-1 0,1-7-1 16,-1-7-4-16,0-7 3 0,7-7-1 16,-1-6-1-16,1-5-2 0,2-1-6 0,1 0-16 15,-6-2-20-15,-2-7-51 0,2-12-105 16,-5-9-112-16</inkml:trace>
  <inkml:trace contextRef="#ctx0" brushRef="#br0" timeOffset="97683.631">12920 15470 519 0,'0'0'38'0,"0"0"1"16,0 0-6-16,0 0-10 16,0 0-7-16,0 0-7 0,0 0-1 0,0 0 0 15,0 0 1-15,0 0 0 0,48 5-1 16,-9-1 1-16,3-4 0 0,0 0-1 15,0 0 0-15,0-3-2 0,0 0 1 16,-3-1-3-16,-2 1-1 0,-5-2 0 16,-3 2-3-16,-13 2 2 0,4-2-2 0,-8 2 0 15,-1-3-1-15,-1 2-1 0,-5 0-1 16,1 2-3-16,-3-4-5 16,1 3-8-16,0-2-15 0,3-1-22 0,-4 0-23 15,0 1-41-15,2-5-36 0,-4 3-71 16</inkml:trace>
  <inkml:trace contextRef="#ctx0" brushRef="#br0" timeOffset="97973.26">13399 15325 471 0,'0'0'59'16,"0"0"-3"-16,0 0-10 0,0 0-9 15,0 0-13-15,0 0-11 0,0 0-2 16,0 0-2-16,0 0 2 0,0 0-1 15,-10 13 0-15,26-1-1 0,5 1-1 0,2-4-1 16,1 2 1-16,0-3-2 16,-1 2-2-16,0-2 1 0,-2 4-1 15,-2-2-1-15,-2 0 1 0,-7-2-1 16,0 0 0-16,-1-2 1 0,-6-3-1 0,1 3 1 16,-3-2 1-16,1 1 0 0,-2 4-1 15,0 0-2-15,-3 0 0 0,-4 2-2 16,0-3-2-16,-2-4-3 0,2 2-6 15,-3-3-9-15,1 2-19 0,-3-5-38 16,1 0-79-16,-2 0-145 0</inkml:trace>
  <inkml:trace contextRef="#ctx0" brushRef="#br0" timeOffset="98358.741">13001 15361 531 0,'0'0'38'0,"0"0"3"0,0 0 1 16,0 0-4-16,-97 0-7 0,71 9-10 16,-1 4-4-16,-2 2-5 0,0 2-2 15,-1 1 1-15,-2 0-3 0,7 0 0 0,-2 0 0 16,2-2 1-16,5-4-1 0,7-4-2 16,4-3-2-16,4-3-2 0,2 1-2 15,3-3 1-15,1 0-1 0,18 0 0 16,10-3 2-16,10-4-2 0,7 2-2 15,2 0-2-15,4 1-5 0,0 3-10 16,-3 1-18-16,2 0-36 0,-6 3-87 16,-4 4-139-16</inkml:trace>
  <inkml:trace contextRef="#ctx0" brushRef="#br0" timeOffset="99070.991">13261 14982 460 0,'0'0'35'0,"0"0"3"0,0 0-1 16,0 0-4-16,0 0-8 0,0 0-8 15,0 0-9-15,-86-63-4 0,74 63-1 16,2 0 0-16,-5 7-1 0,3 4 2 15,-3 6 0-15,7 2 1 0,2-6-1 16,1 3-1-16,1 0 0 0,1-5-1 16,3 7 1-16,0-6-2 0,0 0 1 15,0 0 0-15,0-7-2 0,3 5 2 0,0-8 0 16,0 1-1-16,0 2 2 0,1-5 0 16,5 0 1-16,2-6 0 0,1-5 0 15,2-4-2-15,-2-2-1 0,-1-3-1 16,-2-1 0-16,0 0 0 0,1-3 0 15,-3-1 0-15,-1-2 2 0,1 0-2 16,-2-2 3-16,0-2-2 0,-1 2 2 16,-1-1 1-16,-3 2 0 0,0 0 1 15,0-1 3-15,-4 4 0 0,-3 0 3 16,3 3 0-16,-1 5 2 0,1 2-2 0,2 5 0 16,1 6-2-16,-2-1-7 0,3 5 3 15,0-1-5-15,0 1 3 0,0-2 3 16,-1 1-6-16,1 1 2 0,-2-2-3 15,2 2 1-15,-1 0 0 0,1 12 1 16,0 8-1-16,0 5 2 0,0 5 0 0,4 2 0 16,0 0 1-16,2 1 0 0,2 2 3 15,1 0-2-15,2 0 3 16,-1 0-4-16,1-3 0 0,-2-4 0 16,0-2-2-16,-1-3-2 0,-3-8 0 0,-1-2-3 15,2-4-3-15,-2 1-12 0,1-1-15 16,-2-5-48-16,2 5-103 0,-2-6-127 15</inkml:trace>
  <inkml:trace contextRef="#ctx0" brushRef="#br0" timeOffset="100768.787">16735 15779 257 0,'0'0'55'16,"0"0"3"-16,0 0-6 0,0 0-7 0,0 0-10 15,0 0-9-15,0 0-8 0,0 0-1 16,0 0-3-16,0 0 3 0,-55 16 2 16,55-11 0-16,0-1-4 15,3 4-1-15,3-2-4 0,2-2-3 0,1 3 4 16,3-2-7-16,-4-3 2 0,-3 0-3 15,1 1-1-15,-6-3 0 0,0 0 2 16,0 0-2-16,2 0-6 0,0 2 5 16,-1-2-4-16,-1 0 1 0,3 0 1 15,-2 0-14-15,1 1-25 0,-1-1-40 0,1 0-55 16,5 0-65-16</inkml:trace>
  <inkml:trace contextRef="#ctx0" brushRef="#br0" timeOffset="119879.7">10994 16977 423 0,'0'0'58'0,"0"0"9"0,0 0-3 16,0 0-6-16,0 0-15 0,0 0-13 15,0 0-8-15,0 0-4 0,0 0-3 16,-23-45 1-16,23 45 1 0,0 13-1 16,3 11 1-16,5 8-4 0,1 2-3 15,0 6-3-15,2 1 3 0,-2 0 3 0,0 0-5 16,1-1 5-16,-3-7-9 0,3 0-1 16,-2-4 0-16,-1-4-2 0,0-2 2 15,-1-9-6-15,-2 0 3 16,-1-7 1-16,-3-2-5 0,6 3 2 0,-3-6-4 15,-2 3-4-15,3-2-1 0,-4-3-6 16,0 0-5-16,6 0-11 0,0-3-12 16,9-9-21-16,0-8-21 0,-3-1-45 15,1-4-52-15,-3-2-87 0</inkml:trace>
  <inkml:trace contextRef="#ctx0" brushRef="#br0" timeOffset="120119.811">11127 16852 581 0,'0'0'37'16,"0"0"6"-16,0 0 0 0,0 0-2 15,0 0-9-15,0 0-10 16,0 0-5-16,0 0-5 0,0 0-5 16,0 0 3-16,-23-85-4 0,36 71 1 0,7 2-2 15,5 3 0-15,1 2-2 0,1-1-4 16,4 2 2-16,-2 1-1 0,-2 4-1 15,-7-4-1-15,-2 5-4 0,0 0-9 16,-4 0-11-16,3 0-20 0,-4 5-30 16,-2-2-60-16,-2 6-67 0,-3-1-89 0</inkml:trace>
  <inkml:trace contextRef="#ctx0" brushRef="#br0" timeOffset="120308.571">11088 17108 551 0,'0'0'23'16,"0"0"15"-16,0 0 8 0,0 0-3 15,0 0-10-15,0 0-12 0,0 0-6 0,91 13-7 16,-62-13-2-16,6-3-5 0,-3 0-3 16,-2 1-1-16,2-3-11 0,-5 4-18 15,-7 0-53-15,-2 1-86 0,-5-4-130 16</inkml:trace>
  <inkml:trace contextRef="#ctx0" brushRef="#br0" timeOffset="120733.423">11282 16726 469 0,'0'0'36'16,"0"0"5"-16,0 0 3 0,0 0-10 16,-84-17-11-16,48 20-7 0,4 5-5 0,2 4-2 15,-2-1-1-15,7-1-2 0,-1 0 2 16,9-2-1-16,2-2-3 0,7-3-1 16,2 0-3-16,5 0-1 15,1-3-3-15,-2 0 0 0,2 0-3 0,0 4-1 16,2 3-2-16,2 2-5 0,7 7-11 15,-3-9-8-15,0-2-15 0,5 4-11 16,-7-3-20-16,7 3-15 0,-3-3-36 16,-3 1-64-16</inkml:trace>
  <inkml:trace contextRef="#ctx0" brushRef="#br0" timeOffset="121152.961">11065 16829 445 0,'0'0'53'0,"0"0"1"0,0 0-7 16,0 0-9-16,0 0-9 0,0 0-8 0,0 0-3 15,0 0-1-15,-29 79-1 0,29-42-1 16,0 7 1-16,0 2-3 0,0 2 2 15,0 2 1-15,0 1-7 0,2-2 7 16,-1-3-7-16,2-4-2 0,-2-5 0 16,-1-5-1-16,0-3-3 0,0-7-5 0,3-5-1 15,-3-4-16-15,0-10-14 0,0 3-34 16,0-6-45-16,0 0-128 0,3-1-55 16</inkml:trace>
  <inkml:trace contextRef="#ctx0" brushRef="#br0" timeOffset="121404.32">11090 17148 627 0,'0'0'14'0,"0"0"6"0,0 0 7 0,0 0-3 15,0 0-2-15,0 0-6 0,0 0-7 16,0 0-2-16,0 0-3 0,94-55-4 16,-63 51 1-16,1 1-4 0,-1 1 0 15,-10 2-1-15,1 0-11 0,-8 0-15 16,1 2-32-16,2 2-37 0,-8-1-62 0,8 3-110 16</inkml:trace>
  <inkml:trace contextRef="#ctx0" brushRef="#br0" timeOffset="121645.325">11568 17371 682 0,'0'0'6'0,"0"0"16"16,0 0 3-16,0 0-1 0,0 0-5 16,0 0-12-16,94 6 0 0,-72-6-13 0,0-3-4 15,-2-1-20-15,0-3-43 0,2 1-93 16,-1-2-125-16</inkml:trace>
  <inkml:trace contextRef="#ctx0" brushRef="#br0" timeOffset="122226.274">12053 17052 572 0,'0'0'44'0,"0"0"10"15,0 0 2-15,0 0-11 0,0 0-10 16,0 0-13-16,0 0-7 0,0 0-8 15,0 0-1-15,-12-29 2 0,12 29-1 16,0 12 4-16,0 8-5 0,0 6 0 16,3 0-1-16,0 2-4 0,-2 4 8 15,1-2-5-15,1 0 4 0,-2-5-5 16,1-7 1-16,2-1-3 0,-3-7-1 0,2 0 2 16,-3 2-4-16,3-9 1 0,-3 4 1 15,0-7 1-15,0 0-1 0,0 0-1 16,3 1 3-16,-3-1-3 0,0 0 1 15,1 0 2-15,-1-14-2 0,2-7-2 16,-1-7-6-16,2-1 9 0,2-3-8 16,-1 1 4-16,4-3 3 0,1 6-3 0,0 1 4 15,4 4-1-15,-3 0 1 0,0 5-1 16,-1 4 0-16,-2 7 0 16,2-1 0-16,-6 5-1 0,7 2 0 0,-6-2-1 15,0 1 2-15,5 2-1 0,-3 0 1 16,8 5 2-16,1 2-3 0,-2 5 1 15,-3 2 1-15,0 2 0 0,0 3 0 16,0 1 0-16,-2 1-2 0,0-3 3 16,-2 0 0-16,0 2 0 0,-3-4 9 0,0 1-11 15,-2 0 8-15,1-5-5 0,-1 10-4 16,2-13 3-16,-3-4 0 0,1 8-4 16,1-11 2-16,-1 3 0 15,2 2-3-15,-3-7-3 0,0 0 0 0,0 0-3 16,1 1-4-16,-1 0 0 0,2 2-10 15,-2-3-9-15,1 3-15 0,-1-3-27 16,2 2-64-16,-1-2-79 0,-1 3-79 16</inkml:trace>
  <inkml:trace contextRef="#ctx0" brushRef="#br0" timeOffset="122738.983">12534 16964 524 0,'0'0'47'16,"0"0"9"-16,0 0-5 0,0 0-9 15,0 0-9-15,0 0-10 0,0 0-4 16,0 0-5-16,0 0-4 0,2 94-1 15,-2-65-1-15,3-1-1 0,1-3-1 16,0-2 7-16,3-3-8 0,-2-6 3 0,-1-3-5 16,3-2-5-16,-1-2 3 15,3-1 0-15,-1-6-3 0,6 0-7 16,-2-8 6-16,3-6-9 0,-1-4 5 16,-2-2 2-16,0-1-3 0,-2 0 4 0,-3-1 1 15,-1-1 0-15,-2 3 2 0,-1 2 1 16,1 2 0-16,-4 6 0 0,0 4 0 15,3 1 4-15,-3 5-4 0,0-2 3 16,0 2 0-16,0-3 0 0,1 2 0 16,-1 1 3-16,2-1-1 0,-2 1 2 0,3 0-3 15,0 7 0-15,1 7 2 0,-1-1-3 16,0 3 4-16,0-1 0 16,4 0-2-16,-4 2-3 0,1-2 0 15,2-2-1-15,0 2-1 0,-2-1 10 0,3 1-11 16,-4-8-1-16,0 5 1 0,0-3-4 15,0 0-1-15,0 0-7 0,-2-3-15 16,4 2-21-16,-2-5-26 0,0 2-45 16,2-3-73-16,-5-2-102 0</inkml:trace>
  <inkml:trace contextRef="#ctx0" brushRef="#br0" timeOffset="123282.606">12896 17075 501 0,'0'0'36'16,"0"0"8"-16,0 0 3 0,0 0-2 15,0 0-9-15,0 0-8 0,0 0-6 16,0 0-7-16,0 0 0 0,20 23-4 0,-16-8-1 16,3-2-2-16,-5 4-1 0,-1-5 6 15,-1 3-11-15,0-1 6 0,0 0-7 16,0-3-2-16,0-4 1 0,0-1 4 15,0-6-4-15,0 0 4 0,0 0 2 16,0 2-2-16,0-2 2 0,3 0 0 0,5-8-2 16,0-6-8-16,7-5 7 0,-1 1-8 15,2 2 7-15,-1 1 0 0,0 6 0 16,-4-1-1-16,1 3 1 16,-3 5 2-16,-4-2-2 0,6 3-1 0,-4 1 1 15,5 0-1-15,-2 0 0 0,-1 5 1 16,-1 2-1-16,-3 1-1 0,-1 1 0 15,-4 1-1-15,2 2 2 0,-2 1-1 16,0-1 4-16,0 1 6 0,-2-1-10 16,1-6 9-16,-1 1-11 0,2-7 2 0,0 0-2 15,0 0-4-15,0 0 8 0,0-13-8 16,0-2 10-16,5-7-4 0,3 0 0 16,2 4 0-16,2-1 0 15,2 2 0-15,1-1-2 0,1 5 3 0,-6 6 0 16,4 0 1-16,1 6-1 0,-1 1-2 15,5 0 1-15,-3 8-1 0,-3 1 1 16,-1 1 1-16,-4 4 0 0,2 3-4 16,-2 0 3-16,-4 0-2 0,4-3-3 15,-3 0 5-15,-2-2-16 0,0-4-5 0,0 4-18 16,-2-9-31-16,2 3-32 0,-3-6-92 16,3 0-104-16</inkml:trace>
  <inkml:trace contextRef="#ctx0" brushRef="#br0" timeOffset="123751.249">13542 16734 538 0,'0'0'31'0,"0"0"13"0,0 0 1 16,0 0-7-16,0 0-8 0,0 0-9 15,0 0-3-15,0 0-4 0,-39 81 0 16,38-53-7-16,1 0 0 0,-2 1-1 0,1-2 0 16,1 0-3-16,-2-8 0 0,2-2-3 15,-1-5 0-15,1-6 0 0,0 5 2 16,0-5-2-16,0-2 2 16,0 2-1-16,0-4 1 0,1 1-1 0,8 0 1 15,4-3 0-15,4 0 0 0,4-8 3 16,2-1-4-16,1 2 1 0,1 1-1 15,-3 2-1-15,2 3 2 0,-1 1-2 16,-2 0 2-16,-1 5 1 0,-3 4 0 16,-1 2 1-16,-2 1-1 0,-2 6-1 0,-3-1 0 15,-2-4-1-15,-4 2 2 0,-3 3 1 16,0 1 1-16,0 3 6 0,-9-5-7 16,-1 1 7-16,1-5-7 15,-5-3 2-15,5-2 0 0,-4-2-4 0,-4-1 1 16,-2-5-3-16,-6 0-1 0,1 0-3 15,-2-10 0-15,3-2-3 0,0-2-4 16,4 1-13-16,3-5-3 0,6 6-20 16,4-4-9-16,0 0-27 0,6-1-43 15,4-4-75-15,10 3-77 0</inkml:trace>
  <inkml:trace contextRef="#ctx0" brushRef="#br0" timeOffset="124098.779">13896 17070 472 0,'0'0'76'0,"0"0"-10"15,0 0-13-15,89 0-10 0,-66-6-16 16,1 0-7-16,0-1-8 0,2-4-3 0,-2-1-5 16,2 1 0-16,-4 0 0 0,-3-4-4 15,-7 7-1-15,-4-5 2 0,-4 5-2 16,-4-3-4-16,0-2 4 0,-9-2 0 15,-6 0 0-15,-3 4 3 0,-2 3-3 16,4 3 1-16,-1 5 0 0,-2 0 2 0,0 9 3 16,-4 9-4-16,3-2 3 0,5 4 1 15,1 2 0-15,5-1 1 16,3 2 1-16,5-1-2 0,1 1 2 16,1-1-4-16,10-1 2 0,3-1-5 0,0-1 1 15,5-4 8-15,2 0-9 0,2-4 1 16,-2-3-3-16,4-2-5 0,-9-4-6 15,4-1-7-15,-1-1-33 0,-2-1-58 16,5-7-69-16,-8-6-125 0</inkml:trace>
  <inkml:trace contextRef="#ctx0" brushRef="#br0" timeOffset="124386.799">14417 16935 652 0,'0'0'25'0,"0"0"6"15,0 0-3-15,0 0-4 0,0 0-2 16,0 0-6-16,0 0-3 0,-12 78-3 16,12-56-2-16,0 1-1 0,0 2 0 15,0-9-3-15,0 3 1 0,0-4 1 0,0-5 0 16,-1 2 1-16,1-5-1 0,0-2 0 16,0-5 2-16,0 0 3 0,0 0-6 15,0 0 1-15,0 0-3 0,4-5-6 16,6-12 5-16,5-2-2 0,1-1-1 15,2-2 1-15,3 1-3 0,2 1 0 16,0 2-1-16,4 4-1 0,-2 4-3 16,-2 3-5-16,2 6-9 0,-2 1-15 15,-3 8-20-15,-7-3-41 0,-4 5-66 16,-1-1-135-16</inkml:trace>
  <inkml:trace contextRef="#ctx0" brushRef="#br0" timeOffset="125022.884">11113 17771 472 0,'0'0'9'0,"0"0"2"0,0 0 19 16,0 0 7-16,0 0 5 0,120-9-2 15,-51 4-6-15,12-1-9 0,10-1-3 0,16 2-3 16,12 1 1-16,8-4-2 16,16 3 2-16,5-4-4 0,9 2-4 15,5-2-2-15,5 2-2 0,5 0-1 16,0-2-4-16,3 2 1 0,0 1 4 0,-6-1-3 16,0 4 4-16,-8-4-4 0,-8 1 0 15,-7 2 0-15,-10 0 0 0,-9 4 0 16,-10 0-4-16,-7-3 0 0,-12 1 1 15,-11-3 0-15,-7 0 2 0,-12 1-2 16,-10-1-2-16,-11 2 1 0,-11-2-2 0,-11 4-2 16,-6-1 1-16,-6-3-3 0,-9 5 0 15,2 0-7-15,-6 0-21 16,0 0-48-16,0 0-125 0,0-2-112 16</inkml:trace>
  <inkml:trace contextRef="#ctx0" brushRef="#br0" timeOffset="141903.9">1116 7389 269 0,'0'0'6'0,"0"0"-1"16,0 0 1-16,0 0 0 0,0 0 7 16,0 0 5-16,0 0 5 15,0 0 5-15,0 0-3 0,-7-53-2 0,17 41-8 16,10 3 0-16,3-2-4 0,18-1-1 15,6-1 3-15,-2 2-8 0,3 0-1 16,-9 3 1-16,-4 1-4 0,-5 2 0 16,-4 3 0-16,0 2-1 0,-8 0 0 15,-3 0-1-15,-3 2 0 0,-3 2 1 0,5 3 0 16,-8-1 2-16,-3 3 1 0,-3 6 4 16,0 2 0-16,-3 7 1 0,-7 0-1 15,-6 3-1-15,3 2 3 0,-4 3 0 16,-1-2 0-16,4 4-3 0,2 0-3 15,3-4-2-15,4 1-1 0,5-4-1 16,0-2 0-16,8 0-1 0,4-2 1 16,5-2 0-16,4-3 1 0,5-1-1 15,4-3 2-15,6-1 1 0,2-3 2 16,2 2-1-16,1-2-1 0,-5 0 0 0,-3 4-1 16,-4 2 4-16,-4 0-2 0,-5 5 1 15,-7 3 1-15,-4 2-1 0,-5 3 0 16,-4 0 2-16,-2 3-2 0,-6 0 3 15,-1 1 1-15,-1 2-1 0,0-2 0 16,4-1-3-16,2-1 0 0,2-2-2 0,2-1 1 16,5 0-3-16,5-4 0 0,4 0-2 15,6 1-3-15,2-1 2 16,6 0 0-16,-1 2-1 0,2 0 6 16,0 1 1-16,-3 2-5 0,-4 0 7 0,1 3-5 15,-3 0 1-15,0 3 0 0,-1 0-2 16,-2 1 2-16,1 2-2 0,-1-1 1 15,-1 2 0-15,3 0-1 0,-3-1 1 16,1-2-1-16,3-1 0 0,1-1 2 16,0-3-1-16,2-3 1 0,2-1-1 0,-2 1 0 15,2-2 3-15,-1-1-2 0,-1 1 4 16,-1 0-5-16,1 1-2 0,-4 3 1 16,0 5-2-16,-2 5 4 0,-5 4-3 15,1 7 4-15,-12-2 0 0,-1 5 2 16,-3 0 1-16,-11 1 0 0,-1-2 2 15,-2-3 0-15,1 0 1 0,3-3-4 16,0-1 0-16,7-1-4 0,1-2 0 16,5 1 0-16,0-2-1 0,7 4 0 15,3 1-2-15,3 2 2 0,6 0 0 0,-1-1 2 16,0 0-5-16,2 1 3 0,2 2 2 16,-6 8-2-16,-2 10 4 0,-1 8-3 15,-4 10-2-15,-6 6 3 0,-3 3-1 16,-3 1 1-16,-7 6 3 0,-9 3-2 15,-3 3 2-15,-5 2 0 0,-4-1-4 0,1-5 1 16,-3-8 1-16,-2-5-1 0,-1-2-1 16,1-2-13-16,-1 2-6 15,3-2-2-15,-2-6-13 0,3-3-29 16,-4-11-65-16,-1-5-128 0</inkml:trace>
  <inkml:trace contextRef="#ctx0" brushRef="#br0" timeOffset="144764.873">1051 7333 211 0,'0'0'18'16,"0"0"7"-16,0 0 9 0,0 0 8 15,0 0 2-15,0 0-1 0,0 0-1 16,0 0-6-16,0 0-8 0,0 0-10 15,-68-8-7-15,68 8-8 0,0 0-3 16,0-1 1-16,0 1-1 0,0-3 1 0,12 1 3 16,6-1-2-16,7 0 4 0,4 1-2 15,4 1 0-15,6 1-4 0,10 0-1 16,-1 1 2-16,1 4 1 16,-7 3 5-16,-7-1-2 0,-6 4-1 0,-5 0-2 15,-1 1 2-15,-5 1-2 0,-1 1 2 16,-2 3-1-16,-4-2 0 0,-1 0 2 15,-2-3 2-15,-4 0 3 0,0 3 2 16,-4 4 1-16,0 6-1 0,0 2-3 16,-8 1 0-16,-4 4-4 0,-5 3 1 0,-2 2-3 15,-9 4 3-15,-2 1-1 0,-6 2 0 16,-6 2 4-16,-3-1 0 0,-1 2 2 16,1-3-3-16,7-2-1 0,8-3-4 15,7-6-2-15,7-4 0 0,9-4-2 16,5-3 0-16,2-1 0 0,5 0 1 15,9-1-1-15,5-2 1 0,7 0-5 16,12-1 1-16,5-2 0 0,5-1 0 16,2-3 5-16,-1-1-1 0,-4-1 0 15,1 1 2-15,-2 0-1 0,-2-1 1 0,1 1-1 16,1 1 0-16,-8 3-1 0,-4 0 1 16,-5 3-1-16,-5-1 2 0,-6 5 2 15,-5 2-3-15,-5 1 5 0,-3 6-5 16,-3 0 1-16,0 2 1 0,-6 6-1 15,-4-1 2-15,-6 5-2 0,3-2 3 0,-4 3-2 16,-1 1 2-16,5-2-3 16,0-2 0-16,5-5-2 0,5-5-1 15,3-1 0-15,7-3 1 0,6-2 0 16,10 0 1-16,3-2-2 0,9-2 2 0,1 2 2 16,3-1-6-16,9 1 4 0,-3-1-5 15,2 1 1-15,-3 2 3 0,-5 1 0 16,1 3 0-16,-5 4 0 0,-8 8 0 15,-6 7 0-15,-7 10 2 0,-14 10-3 16,-3 7 3-16,-14 8 1 0,-9 4-2 0,-3 4 2 16,-3-2-2-16,-1-3-1 0,3-8 2 15,4-8-1-15,5-13 2 16,8-12-2-16,6-6 1 0,7-7-4 16,6-4 1-16,11-1 3 0,12-4-2 0,7-2 4 15,12-2-6-15,4 0 2 0,12-1-1 16,1 1 1-16,-3 3 1 0,-1 2-1 15,-8 8 1-15,-10 5-2 0,-8 11 2 16,-13 12-3-16,-6 14 4 0,-13 11-2 16,-3 10 1-16,-19 9 4 0,-6 8-2 0,-11 4-3 15,-3 3 3-15,-3-1 2 0,-1-9-2 16,4-8 2-16,1-10-3 0,5-11-1 16,5-11 0-16,7-10-2 0,5-6 2 15,4-9-4-15,5-3 3 0,4-5-1 16,3-4 1-16,0-6-1 0,0-1 0 15,3-2-1-15,4-1 2 0,-2 0-3 16,0-1 1-16,-2 2-1 0,-3 0-8 16,0 1-5-16,0 1-21 0,0-3-49 15,0-6-134-15,-6-5-83 0</inkml:trace>
  <inkml:trace contextRef="#ctx0" brushRef="#br0" timeOffset="145569.062">5476 6379 262 0,'0'0'76'0,"0"0"-12"16,0 0-21-16,0 0-18 0,0 0-4 0,0 0-3 16,0 0 1-16,-107 42-1 0,58-12 6 15,-11 5 5-15,-8 3-1 0,-11 3 3 16,-8 1-5-16,-8 2-6 0,-5 2-3 15,-7 1-7-15,-6 2-1 0,-1 4-3 16,-3-3 1-16,1 0 0 0,6-7 2 0,10-1 0 16,11-8 2-16,11-6-5 0,13-6-1 15,10-5-5-15,13-4-2 0,8-4-1 16,14-4-2-16,7-3-3 16,10 0-3-16,3-2-12 0,-1 0-14 0,1 0-17 15,0 0-17-15,7-11-23 0,11-3-26 16,6-5-56-16</inkml:trace>
  <inkml:trace contextRef="#ctx0" brushRef="#br0" timeOffset="145919.949">4096 6536 606 0,'0'0'-12'0,"0"0"-3"16,0 0 7-16,0 0 7 0,0 0 3 16,0 0 5-16,-94 64 2 0,70-37 1 15,-8 5 4-15,0 2 1 0,-4 4 3 0,-3 2-2 16,-4 4 2-16,2 0-4 0,-1 2-4 16,0-2 2-16,3-4-1 0,4-1-4 15,5-7 1-15,4-5-3 0,6-3-2 16,10-8-1-16,1-3-1 0,3-6-1 15,6-2 0-15,-4 4 3 0,4 0-4 0,4 3 6 16,6 3-7-16,5-3 2 0,2-5-1 16,9-2 1-16,6-2 0 15,3-2 0-15,5-1-1 0,6 0-3 16,1-7-6-16,2-1-16 0,0-1-24 0,2 1-36 16,-2 2-61-16,-1 0-120 0</inkml:trace>
  <inkml:trace contextRef="#ctx0" brushRef="#br0" timeOffset="146443.636">6348 6789 176 0,'0'0'23'16,"0"0"9"-16,0 0 10 0,-88 38 4 16,56-26-1-16,-4 5-4 0,-5 1-5 15,-5 1-2-15,-3 3-4 0,-9 1-4 16,-6 3-4-16,-9 3-4 0,-7 1-3 15,-7 4-1-15,-5 1-1 0,-2 2 3 16,-2 1 6-16,4-1-4 0,2 0 3 16,6-4-8-16,6-3-4 0,6-3-4 15,7-3-4-15,10-2 0 0,7-4-1 16,12-3 0-16,5-4-1 0,11-4-3 0,7-3-4 16,3-1-8-16,6-2-14 0,-2-1-21 15,3 2-28-15,3-2-45 0,-3 0-81 16</inkml:trace>
  <inkml:trace contextRef="#ctx0" brushRef="#br0" timeOffset="146900.055">5028 7055 252 0,'0'0'0'0,"0"0"21"15,0 0 19-15,0 0 12 0,0 0 6 16,0 0-8-16,0 0-7 0,0 0-14 16,0 0-3-16,-97 69-6 0,74-46-2 15,-2 4 4-15,-1 3-7 0,0 1 6 16,0-2-6-16,-3 2-1 0,3-2 2 15,4-3-1-15,-1-2 0 0,0-2-1 16,3-2 0-16,1-1-4 0,2-4 0 16,5-4-4-16,-1-2-1 0,7-1-2 15,2-4 0-15,1-1-1 0,3-3-2 0,-3 0 1 16,3 0-3-16,0 1 1 0,-3-1 0 16,3 1-1-16,0-1 1 0,0 3 0 15,0-1 0-15,9 3 1 0,11 1 0 16,2 0 0-16,4 0 0 0,4 1 0 15,4-4 2-15,-1 3-2 0,7-4 0 16,-1 1 1-16,-1-1-2 0,0-1 2 16,-4 2-1-16,-2-1 0 0,-12-1 0 15,-1 3-4-15,-7-3-7 0,-6 0-32 16,-1 1-76-16,-5-4-178 0,3-10-13 0</inkml:trace>
  <inkml:trace contextRef="#ctx0" brushRef="#br0" timeOffset="150002.165">2980 12318 561 0,'0'0'0'0,"0"0"-3"16,0 0 2-16,36 108 3 0,-7-59 2 15,7 7-2-15,5 11 4 0,2 11-3 16,5 7 1-16,4 8 4 0,6 3 0 0,1 7-5 16,2-3 2-16,2-3 0 0,-2-4-1 15,3-9 4-15,-8-6-2 0,0-8 2 16,-8-6-3-16,-2-5-1 0,-5-7-1 15,-5-1-5-15,-1-4 2 0,-5-5-6 16,-2-2-3-16,-5-7-8 0,0-4-17 0,-4-3-19 16,-5-11-37-16,1-3-22 0,-8-6-86 15</inkml:trace>
  <inkml:trace contextRef="#ctx0" brushRef="#br0" timeOffset="150399.467">3233 13704 604 0,'0'0'18'16,"0"0"-5"-16,62 110 0 0,-24-56-4 15,8 1 2-15,8 4-6 0,5-4-4 0,5-1 2 16,3-4-3-16,0-5 2 0,-2-4-3 16,2-7 2-16,-7-7 2 0,0-10 1 15,-4-5 5-15,-3-9 0 0,-5-3 2 16,-3-11 0-16,-6-8-1 0,-6-5-3 15,-5-7 0-15,-5-4-4 0,-7-3 0 16,-4-6-3-16,-7-3-1 0,-2-5-7 16,-3-4-6-16,-3-3-11 0,-2 0-19 15,-3-2-16-15,-2 2-43 0,1 3-60 16,-5 1-91-16</inkml:trace>
  <inkml:trace contextRef="#ctx0" brushRef="#br0" timeOffset="150759.435">3346 11717 636 0,'0'0'-3'0,"0"0"-3"16,0 0-2-16,0 0 1 0,0 0 2 0,0 0 2 15,0 0 9-15,0 0 4 0,0 0 8 16,0 0 4-16,55 41 2 0,-6 1-8 16,9 11 0-16,8 11-8 0,7 9-3 15,6 8 0-15,5 5-4 0,0 3 1 16,7 1-1-16,-1-4-2 0,1-5 2 15,-6-6-3-15,2-9-1 0,-10-9 2 16,-5-6-4-16,-9-9-5 0,-8-5-11 16,-7-6-18-16,-9-6-21 0,-3-3-40 15,-11-3-54-15,-5-4-81 0</inkml:trace>
  <inkml:trace contextRef="#ctx0" brushRef="#br0" timeOffset="151002.761">4186 12981 708 0,'0'0'9'0,"0"0"-7"16,-6 91 3-16,24-51-3 0,12 1 3 0,10-2-4 16,7-7 0-16,6-5 0 0,5-7 0 15,0-6 1-15,0-7-1 0,1-7 1 16,-4 0-2-16,-3-9 0 0,-4-5 1 15,-8-2-2-15,-5-4-1 0,-8-1 1 16,-8-5-9-16,-3-6 0 0,-6-4-14 0,-4-7-12 16,-4-6-19-16,0-2-32 0,-2-8-46 15,0-2-93-15</inkml:trace>
  <inkml:trace contextRef="#ctx0" brushRef="#br0" timeOffset="151441.755">3093 10577 646 0,'0'0'14'0,"0"0"-14"0,0 0-4 15,0 0-1-15,0 0 1 0,0 0 4 0,0 0 5 16,0 0 3-16,0 0 1 16,133 98 0-16,-64-70-1 0,9-3-4 15,11 1 0-15,7-3-2 0,3-1-2 16,-1-7-1-16,2 0-1 0,-3-8-2 0,-6-2-5 16,-3-5-11-16,-4-2-13 0,-10-10-16 15,-6-1-19-15,-10-7-29 0,-5-3-25 16,-11-3-44-16</inkml:trace>
  <inkml:trace contextRef="#ctx0" brushRef="#br0" timeOffset="151661.979">4244 10271 495 0,'0'0'61'16,"0"0"-23"-16,0 0-16 0,0 0-23 0,0 0-6 15,0 0 2-15,0 0 10 0,0 0 8 16,0 0 8-16,0 0-3 0,10 87-5 15,19-42-4-15,3 6-1 0,1 11 1 16,-1 9-4-16,-2 7 1 0,-4 2-4 16,-4-1-4-16,-9-6 3 0,-4-6-3 0,-5-6 1 15,-4-7 1-15,-7-4-7 0,-5-6-4 16,-5-4-19-16,-2-8-31 0,-3-8-57 16,-1-9-151-16</inkml:trace>
  <inkml:trace contextRef="#ctx0" brushRef="#br0" timeOffset="152040.052">3042 9324 598 0,'0'0'-18'16,"0"0"-18"-16,0 0 3 0,0 0 4 15,0 0 17-15,0 0 18 0,88 39-1 16,-23-38 0-16,14-1-3 0,12-8-2 0,11-9 3 16,7-7 1-16,6-6 1 0,4-1-3 15,1-6-3-15,-3 2-9 0,-1-2-19 16,-9 4-35-16,-10 3-27 16,-11-1-41-16,-12 3-21 0</inkml:trace>
  <inkml:trace contextRef="#ctx0" brushRef="#br0" timeOffset="152255.353">4344 8731 469 0,'0'0'17'0,"0"0"-11"16,0 0-6-16,0 0-3 0,0 0 2 16,0 0 8-16,0 0 3 0,0 0 3 15,0 0 2-15,50 104 2 0,-21-67-3 16,0 5-1-16,-3 5-3 0,0 2-7 15,-3 4-2-15,-8 1 2 0,-1-2-5 16,-11 1 4-16,-3-1-2 0,-10 0-5 16,-7-4-4-16,-6-2-12 0,1-2-22 15,-3-5-54-15,2-7-100 0</inkml:trace>
  <inkml:trace contextRef="#ctx0" brushRef="#br0" timeOffset="152739.699">1825 8201 685 0,'0'0'1'0,"0"0"-7"0,-18-108 1 0,36 57 4 15,12-13-1-15,16-11 0 0,8-13 0 16,15-4-1-16,5-7 2 0,10-1 0 16,-3 1 1-16,3 5-3 15,-5 1-5-15,-8 5 1 0,-4 3-5 0,-11 6-3 16,-7 7 1-16,-10 8-3 0,-10 10 1 15,-6 9-1-15,-7 11 0 0,-10 10-6 16,-3 4-14-16,-3 3-18 0,-6-1-26 16,-3 1-34-16,-8 3-70 0</inkml:trace>
  <inkml:trace contextRef="#ctx0" brushRef="#br0" timeOffset="153022.646">1995 6722 588 0,'0'0'-1'0,"0"0"-8"15,0 0 2-15,0 0 6 0,0 0 3 16,97-43 1-16,-39 27-1 0,7-2 1 0,9 0-1 16,4 0 4-16,-3-2 1 0,0 1-3 15,-4 2 1-15,-4 2-1 0,-11 8-3 16,-7 1 1-16,-10 6 3 0,-13 6 6 15,-8 14 3-15,-11 10 0 0,-7 14-1 16,-16 13-8-16,-7 8-3 0,-9 6-4 0,-3 4-3 16,-4-4-14-16,0-6-11 0,0-10-32 15,6-7-47-15,4-11-75 16,7-10-58-16</inkml:trace>
  <inkml:trace contextRef="#ctx0" brushRef="#br0" timeOffset="153459.257">1107 6382 749 0,'0'0'-7'0,"0"0"-2"0,-13-85 5 0,28 25 2 16,15-14 3-16,11-13-3 16,11-10-5-16,7-8 3 0,3-4-1 15,2-3 1-15,-2-4 6 0,-4 2-6 16,-2 4-5-16,-5 2-3 0,-5 5-5 0,-7 7-5 16,-7 5-2-16,-9 7-2 0,-4 9-1 15,-9 8-7-15,-4 11-2 0,-5 6-4 16,-1 14-7-16,-1 12-8 0,-8 9-15 15,-2 12-19-15,-4 3-29 0</inkml:trace>
  <inkml:trace contextRef="#ctx0" brushRef="#br0" timeOffset="153840.938">1420 4599 89 0,'0'0'37'0,"0"0"0"16,0 0 5-16,0 0-3 0,0 0-2 0,0 0 2 15,0 0 0-15,0 0 0 0,0 0-4 16,0 0-2-16,-74 39-7 0,54-8 2 16,-6 10-5-16,-6 9 3 0,-6 6-4 15,-4 3-3-15,6 0-1 0,3-1-1 16,11-8-2-16,2-7 2 0,8-8-5 15,4-14-3-15,2-9-3 0,6-8-2 16,0-4-2-16,0 0 2 0,20-13 2 16,13-16-3-16,15-15 0 0,10-15-2 15,4-11 0-15,5-6 1 0,-1 1 3 0,2 4-2 16,-1 12 2-16,-4 12 0 0,-2 12-5 16,-6 11 3-16,-7 12-5 0,-5 10 1 15,-7 2-1-15,-1 15-10 0,-3 8 2 16,-2 9-13-16,-1 7-13 0,0 10-18 15,1 4-57-15,1 9-75 0,-1 2-69 0</inkml:trace>
  <inkml:trace contextRef="#ctx0" brushRef="#br0" timeOffset="154615.65">2626 8277 657 0,'0'0'-8'0,"0"0"-6"0,0 0-1 15,0 0 13-15,79 15 2 0,-18-12 2 16,13-3 0-16,11 0 1 0,12-8-1 15,8-5-1-15,7-6 2 0,2-3-1 0,3-4 0 16,-1-3 2-16,1-1-2 16,-4 0-1-16,-6-1-1 0,-6 2-1 15,-10 3-2-15,-7 3 1 0,-10 3-2 16,-14 3-1-16,-10 2-3 0,-10 3-12 0,-10-1-7 16,-12 6-4-16,-7-4 1 0,-6 5-2 15,-5-6 10-15,-5-5 5 0,-12 1 8 16,-9-6 12-16,-4 4 13 0,-8 5 5 15,0 2 10-15,-3 5 5 0,0 4 0 16,3 2-2-16,5 0-2 0,10 0-7 0,3 0-7 16,11 4-7-16,5-4-9 0,-1 1-5 15,5 3 0-15,0 6 3 0,6 5 1 16,6 5 3-16,7 0-4 16,2 3 2-16,1 3 0 0,1 0 1 0,2 3 0 15,-5 3-2-15,-3 2 1 0,-4 2-5 16,-10 4 0-16,-3 7-8 0,0 2-8 15,-13 2-21-15,-1 3-21 0,-8-5-44 16,2 0-68-16,2-3-73 0</inkml:trace>
  <inkml:trace contextRef="#ctx0" brushRef="#br0" timeOffset="158371.23">9516 7744 51 0,'0'0'31'0,"0"0"-3"0,0 0-6 15,0 0-7-15,0 0-5 0,0 0 1 16,0 0-4-16,0 0 0 0,0 0 1 16,0-29 1-16,0 28 0 0,0 0 4 15,0-1 0-15,0 0 1 0,0 1 0 0,0-1-1 16,0 1-3-16,0 1 0 0,0-2 1 16,0 2 0-16,0-1 2 0,0 1-3 15,0-2-4-15,0 2-2 0,-1-1-2 16,-1 1-1-16,1-2-2 0,-1 2 1 15,1 0-1-15,-1 0-1 0,1 0 1 0,-6 0-3 16,3 0 2-16,-5 2-2 16,-1 7 0-16,0 0 0 0,-2 3 0 15,5 1 1-15,-3 2 0 0,1 2-2 16,0 2 2-16,-2-1-3 0,4 3 2 0,-2 1-1 16,-3 1 0-16,4-1 0 0,-4 2-1 15,3-1 3-15,-1 0-4 0,2-3 1 16,2-6 2-16,-2-1 1 0,0-1 4 15,2 1 0-15,-1-2 1 0,-2 4-2 16,2-3 2-16,0 4-1 0,-2 2 0 0,2 2 1 16,-2-2-2-16,2 0 1 15,-2 0-1-15,0 1 2 0,-2 0-2 16,5 1 1-16,-3 2 1 0,1-2-2 16,1 2 3-16,-1-2-2 0,1 4-1 0,-1-4 1 15,2 0-1-15,0-1 2 0,0 0-1 16,2-8 1-16,-2 5 0 0,0 0-1 15,2 1 3-15,-2 7-2 0,0-3 2 16,2 1 0-16,1 1 0 0,-1-1 1 16,-2 0-2-16,5 3-1 0,-2 1 0 0,-2 1-2 15,1 1 3-15,-2 1 1 0,3 1 2 16,-4 2 0-16,1 1 1 0,-1 2-1 16,1 1 2-16,-4-2 1 0,3-1 0 15,0-4 2-15,1-1-1 0,0-4-1 16,-1-3-1-16,4 2-1 0,0-2 2 15,0 0-5-15,2-4 3 0,1 1-2 16,-2 2-2-16,2 1 0 0,0 4 1 16,-1 2 0-16,-2-3-1 0,1 0 1 15,-2 1-2-15,1 0 1 0,-1 2 1 0,0 1 0 16,-2 3 0-16,0 0 1 0,0-2-2 16,-2 1 1-16,2 1-2 0,-3-2 2 15,5-2-1-15,-2 2 2 0,-1 2-3 16,1-3 2-16,5 0-2 0,-2 1 4 15,1-2 1-15,2 0-2 0,0-1 2 16,0 0-5-16,3 3 0 0,0 0-2 16,4 0-1-16,0 1 0 0,1-1 0 15,-4-1 4-15,2-1-3 0,-3 3 1 16,1-3-1-16,0 3 1 0,-1 2-1 0,0 0 2 16,0-1-2-16,1 1 0 0,1 0 0 15,1-2 0-15,-1-2 0 0,-2-2 0 16,4-2 1-16,-2-1-1 0,1 2 4 15,-2 0-4-15,3 1 6 0,-1 0-6 16,-2 1 0-16,-1-1 0 0,0 1 0 0,3 0 0 16,-3 3 2-16,0-1-2 0,2 5-1 15,1 0 1-15,0 2-1 0,0-1 1 16,0-1 0-16,-1 0 0 16,1-1 0-16,0-2 0 0,-2 1 0 0,1-2 2 15,-1 1 3-15,3 4-4 0,-1-1 2 16,-2 0-3-16,1-1 0 0,-4-1 1 15,5 0 2-15,-3-2 2 0,1 1 2 16,-1-1-1-16,0 0-4 0,0 1 0 16,-2-4-3-16,5 1 3 0,-5-1-1 0,2-2 1 15,0-2-1-15,0-1 0 0,-1-4 2 16,2-1-1-16,-3-1 0 0,2-5 1 16,0 7-1-16,1-1 0 15,-2-7 0-15,2 5 0 0,-1 0 0 0,2 1 1 16,0 3 4-16,-2 2-3 0,0-8 4 15,0 3-4-15,0 1-1 0,0 1-2 16,1 5 1-16,-1-2-1 0,1 1-1 16,2-2 1-16,0-2-1 0,-2 1 0 15,2 0 0-15,0 0 2 0,1 3-1 0,-1-1 2 16,-2-2-2-16,5 3 0 0,0-5-1 16,0 2 1-16,2-2-1 0,-1 0 1 15,3 0-1-15,-3 1 1 0,1-2 0 16,-2 2 0-16,3 0-1 0,-2-1 0 15,0 0-2-15,-1 0-1 0,-2-1-6 0,1-3 0 16,0 0-4-16,-4-4-12 16,-2-4-18-16,-1 0-52 0,-1-5-100 15,3-3-57-15</inkml:trace>
  <inkml:trace contextRef="#ctx0" brushRef="#br0" timeOffset="159804.15">9428 7729 157 0,'0'0'43'0,"0"0"-1"0,0 0 1 15,0 0-1-15,0 0-5 0,0 0-3 16,0 0-7-16,0 0-4 0,0 0-8 0,0 0-2 16,-4-15-3-16,4 14-3 0,0-1 2 15,0 0-2-15,0 2-2 0,0-1 0 16,0 1 1-16,0-2 1 0,0 2 2 15,0 0 2-15,1 0 0 0,2 0 1 16,7 0 1-16,3 8-3 0,-1 0-1 0,1-1-2 16,-3 2-3-16,2 0 0 0,-1 1 1 15,2 4-1-15,1 2 0 0,-2 0 0 16,1 1 2-16,0 4-2 16,2 2 4-16,-1 3-5 0,-1 2 2 0,0 0-2 15,0 4-1-15,-3 0 1 0,3 4 0 16,-1 1-1-16,1 3-3 0,-2 2 4 15,1-1-3-15,1 1 2 0,-3 0 1 16,4-3-2-16,-2 0 0 0,-2-3 0 16,3 1-1-16,-1-2 2 0,-2-1 4 0,3 3-6 15,-3-2 5-15,-1 1-5 0,1 0-1 16,-3-3 3-16,0 2-2 0,-1-3 2 16,3 1-2-16,-5 1 1 0,3-1-2 15,-1 0 1-15,1-1 0 0,2 2 1 16,0-2 3-16,-2-2-3 0,1 0-1 15,0-3 1-15,-1 2-2 0,0-1 1 16,2-1 5-16,-2 2-4 0,0-2 3 16,-1 0-4-16,0 1-1 0,1-2 1 15,-4-2 0-15,3 0 0 0,-2 0-1 0,1 1 1 16,-1 0 0-16,4 2 2 0,-2 3-1 16,0 1 0-16,0 1-1 0,1-2 0 15,0 4-1-15,1-1 1 0,-4 2-1 16,2 1 2-16,-2 0-2 0,2 0 3 15,-2 0 2-15,-1 3-4 0,1-2 2 16,-2 0-3-16,1 0 1 0,-3 1 2 16,0-1-2-16,0 1 1 0,0 2-1 15,0-1 0-15,-3 2-1 0,-3 0 2 16,3 0-1-16,0 2 0 0,0-3-2 0,-2 1 4 16,2 1 1-16,0-2-3 0,-3 1 5 15,3 0-6-15,0-1 0 0,-1-1 2 16,-2 0-1-16,2-3 1 0,-2-1-1 15,5-2 1-15,-2 2-2 0,0-2 0 16,0-1 0-16,1 1 1 0,-1-2-1 0,2 0 2 16,-3-3-1-16,4-1 1 0,-3 1-2 15,2-2 2-15,-2-3-2 16,1-1 1-16,1-5 4 0,-2 2-5 16,1-1 6-16,-1 0-6 0,-1 5 2 0,1-8 0 15,-1 2-2-15,-3-2 2 0,1 2-2 16,-3 3 1-16,3-1 0 0,-4 1 0 15,2-1 1-15,-1 0-1 0,-4 3 0 16,1 1 0-16,-1 3 0 0,2 1 0 16,-1 1 0-16,1 1 0 0,-1 2 0 0,2 1 0 15,-3-2 0-15,4 0 0 0,-1-2-1 16,-1 1 2-16,0-2-1 0,0 2 1 16,-1 0 3-16,-1 1-4 15,0 2 5-15,0 0-6 0,-4 0 2 0,4 0 1 16,-3-1-2-16,0 2 3 0,-3-1-1 15,2 2 0-15,-2-3 0 0,0-1 0 16,-1-3-2-16,3 0 1 0,-1-2-2 16,1-2 1-16,1-4-3 0,0 0 0 15,2-3-3-15,-2-4-3 0,6-3-6 0,-2-1-7 16,5-5-20-16,3-1-24 0,-7-2-52 16,3-7-86-16,-2-10-51 0</inkml:trace>
  <inkml:trace contextRef="#ctx0" brushRef="#br0" timeOffset="179786.512">11545 9569 132 0,'0'0'26'16,"0"0"-1"-16,0 0-3 0,0 0-1 16,0 0 0-16,0 0 1 0,0 0 4 15,0 0 1-15,0 0 3 0,7-8-1 0,-5 8-4 16,-2-2-1-16,1 2-4 0,-1-1-1 16,0 1-1-16,2 0 1 0,-2-1-1 15,0 1 2-15,1 0-1 0,-1-2-2 16,0 2-1-16,0-1-2 0,0 1-2 15,0 0-1-15,0 0-2 0,0 0-2 16,0 0 0-16,0 0 0 0,0 0-1 16,0 0-1-16,0 0 0 0,0 0-1 15,-3 0 0-15,-1 1-1 0,-5 5 0 16,3-2-1-16,-2 3 0 0,-1-1 1 0,3 0-1 16,-1 1-1-16,-3 1 0 0,1 3-1 15,3-5 1-15,-5 4 0 0,8-1 1 16,-3-2 0-16,0 0 0 0,-1 1 0 15,3-1 0-15,-2 0 0 0,2 0 0 16,1-4 0-16,-3 5-1 0,3-3 2 0,0 2-3 16,-1 2 0-16,2-6 1 0,-3 6 0 15,3-5-1-15,1 1 1 0,-5 5 0 16,6-6 0-16,-3 4 0 16,0 0 0-16,2-4 1 0,-4 6 1 0,4-5-1 15,-1-1 0-15,-1 7-1 0,1-6 2 16,-1-1-1-16,0 5-1 0,2-4 1 15,-2 4-1-15,0 0 4 0,1-5-3 16,-2 6 3-16,2-6-4 0,1 0 1 16,-2 6-3-16,0-6 2 0,3 1-1 0,-1 4 1 15,-2-5 2-15,2 1-2 0,-2 6 1 16,1-7 0-16,1 1 0 0,-1 6-1 16,1-8 2-16,-1 3-2 15,1 4 0-15,-2-5 1 0,3-1-1 0,-3 6 1 16,3-6-1-16,-1 0 1 0,1 1-2 15,-2 0 0-15,1-1 1 0,-1 1 0 16,2 1-1-16,0-6 1 0,-1 0 0 16,1 0 0-16,0 2-1 0,-2-1 1 15,2 0-1-15,0 1 1 0,0-1-1 0,0 2 0 16,0-3 1-16,0 2 0 0,0-1-1 16,0 1 1-16,0 0 0 0,0-1-2 15,0 1 2-15,0-1-1 0,0 0 0 16,0 2 1-16,0-3-1 0,0 2 1 15,0 0 0-15,0-1 0 0,0 1 0 0,0-2 0 16,0 3 0-16,0-2 0 16,0 1 1-16,0-1-2 0,0 0 1 15,0 1-1-15,0 0 1 0,0-2 0 16,0 1 0-16,0-1 1 0,0 0-2 0,0 2-1 16,0-2 1-16,0 0 0 0,0 2-1 15,0-2 1-15,0 0 0 0,0 0 0 16,0 0 1-16,0 0 0 0,0 0-1 15,0 0 0-15,0 0 1 0,0 0 0 16,0 0 0-16,2 0 0 0,-1-7-1 0,4-3 0 16,-4 3 2-16,2-3-2 0,1 1 0 15,-1-2 1-15,2-4-1 16,-2 6 0-16,2-8 0 0,1 2 0 16,-2 0 2-16,2-5-5 0,-1 6 4 0,-1-1-4 15,1-2 3-15,0 2 2 0,-1 1-4 16,1-1 2-16,-1 1 0 0,-1 6 0 15,4-7-1-15,0 1 1 0,-2 5 0 16,-1-6 0-16,2 7 0 0,0-1 1 16,-1 0-2-16,1 0 1 0,-2 2 0 0,-1 3 0 15,3-3-1-15,-3 3 1 0,0 2-1 16,0-1 1-16,1 0 0 0,-1-1 0 16,0 1 0-16,0 0 0 0,-3 3-1 15,3-3 1-15,0 0 0 0,0 0 0 16,-2 2-1-16,-1 1 1 0,0-2 0 15,0 2 0-15,3 0 1 0,-3-2-1 16,3 2 0-16,-2-1 0 0,1 1 0 16,-2-1-1-16,2 1 0 0,-2 0 0 15,2 0 0-15,-2 0-1 0,0-2 0 0,1 2-5 16,-1 0-7-16,0 0-16 0,2-1-29 16,-1-2-71-16,5-5-163 0</inkml:trace>
  <inkml:trace contextRef="#ctx0" brushRef="#br0" timeOffset="182023.016">9601 7765 180 0,'0'0'36'0,"0"0"1"0,0 0-4 16,0 0 0-16,0 0-4 0,0 0-4 15,0 0-2-15,0 0-4 0,0 0 0 16,0 0-2-16,-7-16-2 0,7 14-2 15,0 1-4-15,0-1 3 0,0 0-2 16,0 1-1-16,0 0 2 0,0-1 0 0,0 2 1 16,0-2-2-16,0 2 1 0,0-1-2 15,0 1-1-15,0-2-2 0,0 2-1 16,0 0 1-16,0 0-1 16,0 0 0-16,7 0 4 0,-2 0-4 0,4 3 0 15,5 5 1-15,-2 2-4 0,5 0 2 16,-3 0 0-16,2 2-1 0,-1-2 1 15,-2 0-1-15,3 2 0 0,-2-1-1 16,2 1 4-16,-1 4-4 0,0-2 4 16,0 1-6-16,1-1 1 0,-3 0-1 0,4 0 1 15,-2-2 0-15,-1 2 1 0,4-1 0 16,0-2 0-16,-1 1 0 0,-2 1-2 16,1-2 2-16,-3 3 0 0,3 1 1 15,-2-1-1-15,1 0-1 0,1-1-2 16,1-1 2-16,-1 2-1 0,3 1 1 15,-2-2 1-15,2 2 0 0,0-1-1 16,1-1 1-16,0-1-2 0,1 2 1 16,-1-2-1-16,-2 1 0 0,1-1 1 15,-1 0 0-15,-1 3 0 0,0-3 1 0,-1 1-2 16,2 1 0-16,-1-1 1 0,-4 3 0 16,6-1-2-16,-6-1 2 0,1 1-1 15,1-2 0-15,-2-1 4 0,1 3-4 16,-1-5 0-16,2 2 1 0,-2-2-4 15,1 1 4-15,-1 0-3 0,0 1 3 16,0-1 4-16,0 0-5 0,0 2 3 16,-1-1-5-16,-2-3 3 0,-3 1-2 15,5 0 3-15,-3 0-2 0,3 2 1 16,-4-2-1-16,-1-1-1 0,6 0 2 0,-6-1-2 16,3 1 1-16,2 0 0 0,-5-3 0 15,5 3 0-15,-1 0 1 0,-4-2-1 16,5 1 1-16,-1 1-1 0,-3-4 0 15,3 5-1-15,-5-7 1 0,3 2 0 16,1 4 1-16,-3-3-1 0,3 3 1 0,0 1-1 16,-4-5 0-16,3 5 0 0,-1-3 0 15,0-2-3-15,2 4 3 0,0 1 0 16,-1 0 1-16,-1-1 1 0,4 0-2 16,-5 0 0-16,5 0 0 0,-3 0 0 15,2 2 0-15,-1-1-1 0,3 2 1 16,-6-2 0-16,2 0 1 0,0 1-1 15,-2-3 0-15,3 2 0 0,0 1 0 16,0-1 0-16,-1-1 0 0,0 2-1 16,1 1 2-16,0-1-1 0,-1 0 0 0,-1-1 1 15,2 0-1-15,-4-2-2 0,3 4 3 16,0-1-1-16,-4-5-1 0,7 5 1 16,-3-2 1-16,-5-3-1 0,7 3 0 15,-5-3 1-15,0-1-1 0,3 1-1 16,-1 0 2-16,1 0-1 0,0-1 0 15,4 4 3-15,-6-3-3 0,3 1 0 16,-3 0 0-16,0-1-1 0,1-1 2 16,-2 1 3-16,1 2-4 0,0 0 5 15,-1 0-6-15,-2-1 1 0,2 1-1 0,0 0 1 16,-1-1 0-16,1-1 0 0,-3 1 1 16,4 1-2-16,-2-2 2 0,1 2-1 15,-1-3-1-15,2 3 2 0,-1-2-1 16,0 2 0-16,0 0 0 0,2-1 0 15,0 4 0-15,-2-4 0 0,1 4 0 16,-3-4 0-16,3 2 1 0,-2 1-1 16,-1-3-1-16,2 3 2 0,-2-2-1 15,1-1 0-15,-1 3 0 0,0 0-1 16,0-3 1-16,1 2 0 0,-1-1 1 0,1 0-2 16,-2-1 2-16,2 0-2 0,-1 2 1 15,-1-1 0-15,2 1 0 0,-1 0 0 16,-1 0 1-16,3-1-2 0,1 0 1 15,-3-1-1-15,2-1 0 0,-3 2 1 16,4-3 1-16,-1 0 1 0,1 2-2 0,-1-3 0 16,0 0 0-16,0 3 0 15,2-5 0-15,-2 3 0 0,1 0 0 0,1 0 0 16,-1-3 0-16,1 3 1 16,0 0 0-16,-1-2-2 0,0 2 2 0,2-3-2 15,-2 3 1-15,0-2-1 0,1 1 1 16,0 1 1-16,-1-1-1 0,1 1 2 15,-1 0-2-15,0 0 0 0,-1 0 1 16,1 0 0-16,-1 1-1 0,0 0 1 16,2-1 0-16,-2 2-1 0,1-1 0 0,1 1 1 15,0-2 0-15,-2 2-2 0,1-3 2 16,1 2 0-16,0-1-2 0,-1 0 3 16,-1-2-2-16,2 3 1 0,-1-2-1 15,0 0-1-15,-4-2 2 0,4 2-2 16,-3 0 2-16,4 1 1 0,0 0-2 15,-2 1 3-15,3 0-2 0,0-1 0 16,2 4 0-16,-4-4-1 0,5 2 1 16,-4-2-1-16,1 0 1 0,0 0 0 15,-1 1-1-15,1-1 2 0,-2 1-1 0,5 3 3 16,-5-3-3-16,3 4 2 0,-4-5-2 16,0 1 0-16,1 2 0 0,-1 0 0 15,0-1-1-15,0 1 2 0,-1 1-2 16,2-1 1-16,1 2 2 0,-4-4-3 15,6 5 1-15,-3-4 1 0,-1 1-2 0,0 0 0 16,0-1 1-16,0 2-1 16,2-1 0-16,-2 0 1 0,1-3 1 15,-1 3-1-15,0-1 1 0,2 0-1 16,-5-4-1-16,3 4 1 0,-3-4 1 0,0 0-1 16,0 1 1-16,-3-4-1 0,3 0 1 15,0 4 1-15,1-1-2 0,-1 0 2 16,-3-3-1-16,0 0 0 0,0 0 0 15,1 2-1-15,-1-2 1 0,2 0-1 16,-2 1-1-16,1-1 1 0,-1 0-2 0,0 2 1 16,0-2-1-16,3 0-1 0,-3 0-3 15,0 0-10-15,0 0-15 16,0 0-37-16,3 0-81 0,-3 0-151 16</inkml:trace>
  <inkml:trace contextRef="#ctx0" brushRef="#br0" timeOffset="183346.925">9713 12278 116 0,'0'0'45'0,"0"0"-1"16,0 0 0-16,0 0 0 16,0 0-1-16,0 0 3 0,0 0 2 0,0 0 0 15,0 0-1-15,-22 29-10 0,21-29-4 16,1 1-7-16,-2-1-6 0,2 3-3 15,-1-3-1-15,1 1-3 0,-3-1-1 16,3 0-2-16,-1 1-1 0,1-1-1 16,-2 0-3-16,2 1 3 0,-1-1-3 0,1 0 0 15,-2 0-1-15,2 2-2 0,0-2 0 16,0 0 0-16,0 0-1 0,2-9 1 16,8-3-2-16,3-5 1 0,0-1 0 15,6 1 1-15,1-4-1 0,-1 0 2 16,2 1-1-16,1 2 1 0,0-2 0 15,-2 0 0-15,6 1-1 0,-3-1 2 16,-1 1 1-16,5 0-2 0,-2-1 1 16,-1 1 0-16,2-3-3 0,2 2 1 15,-1 2 0-15,0-2 0 0,0 3 0 0,2-2-1 16,-2-1 0-16,2 2-4 0,2-2 4 16,-4 1-3-16,5 0 2 0,-5 2 2 15,1-2-1-15,-4 1 0 0,1 0 1 16,-2-1-1-16,2 1 1 0,-2-1-1 15,-1 1 0-15,-1-1 0 0,1-1-3 16,-2 2 3-16,2-2-1 0,-2 1 1 16,-2 1 2-16,2-3-3 0,-2 2 2 15,1-1 0-15,3-1-2 0,-2-2 1 16,2-1-5-16,1 1 4 0,0-1 0 0,0 1 1 16,-1 0 1-16,0 3 0 0,-1-2 0 15,0 2-1-15,-3 0 0 0,1 2-4 16,-1 1 3-16,-1 1-3 0,-1 0 3 15,1 1 1-15,-2 0-1 0,2-2 0 16,-1 2 0-16,3-3 0 0,-2 0 0 0,2 0 0 16,1-2 1-16,-1-1 0 0,3-2-1 15,-1 0 2-15,0-3-1 16,0 2 0-16,-1 0-1 0,1 0 1 16,-1 1 0-16,-1 3 0 0,-3 0 1 0,-2 2 0 15,2 2-1-15,-3 0 1 0,0 0-1 16,-1-1 0-16,1 0-1 0,1 2 1 15,2 0-2-15,-1-1 2 0,2 1 1 16,-1 2-1-16,1-3-1 0,2 0 2 16,-2 1 0-16,2-2-6 0,0-1 6 0,1 1-6 15,0 0 4-15,1 0 2 0,0 0 0 16,1-2 0-16,0 0 0 0,1-3 1 16,1 1-1-16,-1-1 1 0,1-3 0 15,-1-1 1-15,0 0-1 0,1 1 2 16,-2 0-2-16,0 3 0 0,1 0-1 15,-1 4 0-15,-5 0 1 0,2 1-1 16,-6 2 0-16,4-1-1 0,-4 4 0 16,-3 1 1-16,-1 0-2 0,-2 4 1 15,-4 3-1-15,5-2 0 0,-7 3 1 0,3-1-1 16,0 4 1-16,-4 0 0 0,0-2-1 16,0 2 0-16,2 0-2 0,-2-1-1 15,0 1-5-15,0-2-9 0,0-4-12 16,-6-2-16-16,-8-1-23 0,-6-5-42 15,1 5-58-15,-6 0-123 0</inkml:trace>
  <inkml:trace contextRef="#ctx0" brushRef="#br0" timeOffset="184122.531">11575 9667 229 0,'0'0'68'0,"0"0"-6"15,0 0-4-15,0 0-7 0,0 0-6 16,0 0-6-16,0 0-4 0,0 0-8 16,0 0-3-16,0 0-6 0,-7-30-1 0,0 30-5 15,1 0-2-15,-7 0-2 0,-3 3 0 16,0 4-2-16,-4 5 1 0,0 3-1 16,5 0 1-16,0 0-2 0,0 2 0 15,-1-1 0-15,2 0-1 0,0-1 1 16,2 0 0-16,1-2-1 0,3-2 0 15,-1 1 0-15,3 0 0 0,-1 3 4 16,0 4-5-16,0-6 5 0,1 1-6 16,2 1 1-16,1-4 0 0,-3 4-1 15,1 0 0-15,1-4 0 0,0 4 1 0,1-4-2 16,3 1 2-16,-3 0-2 0,2 1 1 16,-2-2-1-16,1-5 1 0,1 5-1 15,1-5 0-15,-2-1 1 0,2 2 0 16,0-7-1-16,-1 0 1 0,1 0 0 15,0 1-1-15,0 1 1 0,0 0 0 0,0-1 0 16,0 1 0-16,0-1 2 16,0 0-1-16,0-1 1 0,0 3 0 15,0-3-2-15,0 0 0 0,0 1-1 16,1-1-1-16,1-1 1 0,1-12-1 0,3-5 2 16,-2-6-2-16,3-1 1 0,-1-2 0 15,0-1-1-15,-2 0 0 0,3-3-4 16,2 4 5-16,-2 0-4 0,0 1 3 15,1 5 0-15,0 0-1 0,1 2 2 16,0 2-2-16,-3 6 2 0,0-1-1 0,2 0-1 16,-2 2 0-16,1-2 1 0,4 1 0 15,-5 4 0-15,3-4 0 0,1 3 0 16,-1 1 0-16,1-1 0 16,-3 4 0-16,-4 1 0 0,4 0-1 0,-1 2 1 15,-2-1 1-15,1 0-1 0,-5 2 0 16,0-1 0-16,0 1-1 0,1 0 1 15,1 0 0-15,-1 0 0 0,-1 0-2 16,0 0-2-16,0 0-7 0,0 0-14 16,3 0-22-16,-3 0-60 0,0 0-158 0,0 0-43 15</inkml:trace>
  <inkml:trace contextRef="#ctx0" brushRef="#br0" timeOffset="191040.379">11065 18241 440 0,'0'0'64'16,"0"0"3"-16,0 0-5 0,0 0-8 15,0 0-15-15,0 0-13 0,0 0-6 16,0 0-8-16,0 0-4 0,0 0-2 16,-23-31 4-16,23 31 4 0,1 0 0 0,12 0 3 15,6 2-1-15,3-1-8 0,1-1 6 16,0 0-7-16,-7 0-3 0,4 0-1 15,-1 0-6-15,-9 0 3 0,12 0 1 16,-12 0-2-16,-4 0 2 0,5 0-2 16,-5 0-2-16,-2 0 3 0,2 0-4 15,-6 0-6-15,3 0-4 0,0 0-9 16,0 2-14-16,1 2-24 0,-4-4-34 16,0 0-45-16,0 0-63 0,0 3-53 15</inkml:trace>
  <inkml:trace contextRef="#ctx0" brushRef="#br0" timeOffset="191261.62">10949 18551 470 0,'0'0'46'0,"0"0"9"0,0 0 10 16,0 0-2-16,0 0-7 0,0 0-11 16,0 0-13-16,0 0-6 0,0 0-6 15,94 6-7-15,-66-19 5 16,1 0-10-16,-3 4-1 0,-8 0-1 0,0 5-3 15,-7 1 1-15,-6 0-5 0,1 3 3 16,-6 0-2-16,0 0-2 0,0 0-5 16,4-1-9-16,2 1-19 0,-1 0-30 15,0-3-55-15,-1 1-143 0,2 2-38 16</inkml:trace>
  <inkml:trace contextRef="#ctx0" brushRef="#br0" timeOffset="210696.966">11094 18136 633 0,'0'0'51'0,"0"0"-2"0,0 0-13 16,0 0-7-16,0 0-14 0,0 0-8 0,0 0-2 15,0 0 2-15,0 0 0 0,0 0 3 16,23-15 5-16,9 3-4 16,0 4-1-16,2 1-3 0,3-6-1 15,0 6-1-15,-1 3 0 0,-3 0 3 0,-1 4-3 16,-3-3-4-16,-1 0 3 0,-5 1-2 15,-6-1 0-15,-8 3 3 0,-1 0-3 16,-8 0 1-16,5 0-5 0,-1 0 1 16,1 0 6-16,0 0-4 0,-5 0 0 15,0 0 3-15,0 0-8 0,2 0-5 0,-1 0 11 16,-1 0-7-16,0 0-5 0,2 0-1 16,-2 0-16-16,0 0-12 0,0 3-11 15,0 5-22-15,0 5-19 16,0 2-46-16,0 0-39 0,0-7-77 0</inkml:trace>
  <inkml:trace contextRef="#ctx0" brushRef="#br0" timeOffset="211017.071">11050 18622 558 0,'0'0'70'0,"0"0"-3"16,0 0-8-16,0 0-12 0,0 0-16 16,0 0-4-16,0 0-6 0,0 0-1 15,0 0-4-15,0 0-3 0,57 16 2 16,-24-28-6-16,5-6 1 0,2 1 2 16,2-3-1-16,3 0-3 0,1 0-4 0,-4 2-2 15,-6 1-2-15,-2 5 2 0,-7 2 3 16,-4 3-3-16,-8 2-2 0,-1 4 1 15,-5-1 0-15,-5 2-1 0,2 0 0 16,-2 0 1-16,3 0-7 0,-1 0-3 16,0 0-6-16,-6 0-6 0,0 0-16 0,0 0-22 15,2 0-56-15,-1 0-135 16,2-4-66-16</inkml:trace>
  <inkml:trace contextRef="#ctx0" brushRef="#br0" timeOffset="-212493.074">12390 17879 467 0,'0'0'43'0,"0"0"-8"0,0 0 1 16,0 0-1-16,0 0-11 0,0 0-4 15,0 0-4-15,0 0-7 0,0 0-1 16,-58 87 1-16,51-55-2 0,1 5 2 0,3 7 0 16,0 1-1-16,1 2 0 0,2 1-2 15,0-2 4-15,0-6-6 0,5-3-1 16,4-6 1-16,2-6-4 0,2-3 4 15,0-3 0-15,-3-9-1 0,5-4 1 16,-4-2 1-16,1-4 2 0,8 0 3 16,-4-10-3-16,6-6 2 0,-6-5-1 15,-1-6-1-15,-1-3-3 0,-3-6 3 16,-2-3-1-16,-2-2-2 0,-3 0 3 16,-2-1-6-16,-2 1-1 0,0 0 3 0,-6-2-1 15,-1 1 2-15,-2 2-9 0,-4 7-1 16,3 8 0-16,-4 5-2 0,5 6 15 15,-1 9-9-15,2-2 0 16,-3 7-4-16,-4 0-10 0,0 4 4 0,-3 7-14 16,-1 3-12-16,5 3-33 0,-5-2-46 15,9 1-60-15,0-8-97 0</inkml:trace>
  <inkml:trace contextRef="#ctx0" brushRef="#br0" timeOffset="-212296.252">12790 18152 714 0,'0'0'27'0,"0"0"6"0,0 0-2 0,0 0-7 16,0 0-7-16,0 0-11 16,0 0 0-16,0 0-2 0,0 0-8 0,54-16-11 15,-53 16-10-15,-1 0-17 16,0 0-24-16,2 0-48 0,-2-3-76 0,4-1-92 15</inkml:trace>
  <inkml:trace contextRef="#ctx0" brushRef="#br0" timeOffset="-211677.876">13246 17893 612 0,'0'0'43'0,"0"0"1"15,0 0-4-15,0 0-8 0,0 0-7 16,0 0-1-16,0 0-11 0,0 0-5 16,0 0 1-16,0 0-7 0,53-53-2 15,-64 51 8-15,-7 2-7 0,-2 0 1 16,-2 6 0-16,2 2-6 0,4-5 8 16,2 3 2-16,3-1 0 0,0 0 2 0,-4 0-5 15,6 0 2-15,0-2 1 0,6 0-5 16,3-3 4-16,-2 0-3 0,2 0-1 15,-4 4 3-15,0-2 1 0,-1 0-5 16,-2 5 3-16,6-1-1 0,-1 1-5 16,-1 4 3-16,3-6 2 0,-1 9 1 15,-2 6 0-15,3-8-2 0,0 9 3 16,0-7-5-16,0 0 1 0,-3 11 0 16,3-10-4-16,0 13 6 0,-1-9 1 15,-1-3 2-15,2-1-2 0,0-2-5 0,0-7 4 16,0 2-4-16,0-3 1 0,0-1 1 15,0 0 4-15,0 2-2 0,0-1 0 16,0-5 2-16,0 0-10 0,6 0 7 16,4-1 3-16,3-6-2 0,5-4 0 15,-6 0-4-15,0 2 0 0,-5 1 1 0,5 2 0 16,2 0 4-16,-5 0-2 0,7 1-1 16,-7 2 1-16,2 3-1 0,-1 0-2 15,-1 2 1-15,7 5 10 16,-6 4-7-16,7 3-1 0,-7 6 1 0,-1-4-1 15,-3 5 4-15,1 4-1 0,-4-2 2 16,-2-8-2-16,-1 4 0 0,0 2 9 16,0 1-5-16,-4 5-3 0,-4 1-1 15,0-4-2-15,-2 1 3 0,-3-5-5 16,0-1 0-16,3-6 0 0,-3-8 0 0,-2-2 0 16,-2-3 0-16,-6-6 0 0,1-3-17 15,-2-7 2-15,-1 2-21 16,1-4-52-16,-1-4-156 0,0-5-99 15</inkml:trace>
  <inkml:trace contextRef="#ctx0" brushRef="#br0" timeOffset="-207090.131">4932 18849 13 0,'0'0'17'0,"0"0"16"0,0 0 4 0,0 0-2 16,0 0 1-16,0 0-12 0,0 0-23 15,0 0-3-15,0 0 4 0,58-14-11 16,-51 9 15-16,5-5 1 0,-5 0-2 15,0 6 4-15,4-8-2 0,0 3 3 16,-2-1-4-16,1 0-3 0,1 0 2 16,1 0-2-16,1 0 0 0,0 3-1 15,0-1 5-15,3 1-1 0,0 0-1 16,4-6-2-16,3 1 1 0,-1-3-1 16,-2 0 0-16,2 2 6 0,-2 3-9 0,-7 4 1 15,4 3 3-15,-1 3-3 0,-5 0-2 16,7 0 2-16,-1 1-1 0,-5 1 1 15,5 2 0-15,-5-4 3 0,1 0-1 16,6 2-4-16,-7 1 4 0,6 0 3 16,-6 1-5-16,1-4-1 0,3 4 2 15,-5-1-6-15,5-3 4 0,-7 3 8 0,2-3-8 16,1 1 5-16,4 5-2 16,-6 0 0-16,3 2 6 0,0-1-8 15,-3 0 6-15,3 0-2 0,-1-1-3 0,-5-6 8 16,6 2-2-16,3 1 2 0,-5-2 0 15,4 5-4-15,1-5 3 0,-9 3-4 16,9 0 1-16,-6-1 3 0,0 0-6 16,-1-1 1-16,4-2 1 0,-3 3-1 15,2-3-3-15,-1 0 2 0,1 0 3 0,2 0-3 16,-2 0 3-16,-2 0-2 0,1 0-1 16,-5 0 0-16,0-3 0 0,6 1 5 15,-5 2-9-15,3-4 3 16,2 2 3-16,-4 1-5 0,4-4 8 0,-5 2-4 15,3-2-2-15,-6 4 1 0,7 0-2 16,-7 1 3-16,9-5 4 0,-3 2-6 16,-1-2 3-16,1 2-6 0,-6 2 0 15,2-2-1-15,0-1 6 0,-2 3 2 16,1 0-6-16,-5 1 3 0,0 0 0 0,0 0-2 16,1 0 1-16,3-1 1 0,2-3-3 15,-2 3 2-15,1-2 2 0,-5 3-1 16,0 0-1-16,0 0 2 0,1 0 3 15,1 0-5-15,2-5-2 0,2 5 1 16,-1-3-2-16,0 2 3 0,-5 1 0 0,0-2 1 16,0 2-4-16,1 0 0 15,1 0 4-15,-1 0-4 0,1 0-6 16,-1 0-12-16,-1 0-27 0,3 0-37 16,3 0-60-16,-3 0-62 0</inkml:trace>
  <inkml:trace contextRef="#ctx0" brushRef="#br0" timeOffset="-185856.588">12187 10122 17 0,'0'0'13'0,"0"0"1"0,0 0 2 16,0 0-1-16,0 0 4 0,0 0 3 16,0 0-1-16,0 0-1 0,0 0-1 0,0 0 0 15,6-8-3-15,-6 8-2 0,0 0 0 16,0 0-1-16,0 0 1 0,0 0 0 15,1 0 1-15,-1 0-2 0,0-2-1 16,0 2-4-16,0 0-2 0,0 0-2 16,0 0 0-16,0 0-1 0,0 0 2 15,0 0 0-15,2 0-1 0,-2 0 2 16,0 0-1-16,0 0-1 0,0 0 1 16,0 0 2-16,0 0-1 0,0-2 2 15,0 2 0-15,0 0 0 0,0 0 0 0,0 0 0 16,0 0 0-16,0 0 0 0,0 0-1 15,0 0 0-15,0 0 0 0,0 0 0 16,0 0 0-16,0 0 1 0,0-1 2 16,0 1-5-16,0 0-1 0,0-1-2 15,0-4-1-15,-2-1 3 0,-1-3 1 0,0-1 1 16,-1 0 1-16,3 1 1 0,-3-4 1 16,-1-4 0-16,2 6 0 0,0-6-1 15,-1 1 0-15,1 3 0 16,0-3-2-16,2 4 3 0,-1 0-1 0,1-1 0 15,-2 1-1-15,0 0-4 0,2-1 1 16,-2 0-4-16,1 2 4 0,-2-2-2 16,1 3 0-16,3-2 1 0,-3 0-2 15,2 2 0-15,-2-2 0 0,1 0 0 16,1-2 0-16,-2-6 1 0,3 8 1 0,-2-8 2 16,0 3-1-16,0 4 0 0,2-7-1 15,-1 8 1-15,1-1-2 0,-3-1 2 16,3 6-1-16,0-3 1 0,0 4-2 15,0 1 1-15,-1-7-1 0,1 7-1 16,0-8 1-16,-2 2-1 0,2-2-1 16,-1 0 0-16,1 0 0 0,-2 1 1 15,2-3-1-15,-1-3 1 0,-1 6-1 16,2-7 3-16,-1 1-3 0,-1-2 2 16,1 0-2-16,-1 2 2 0,1 0-1 0,-1 6 2 15,1-7-1-15,-2 1-1 0,-1-1 1 16,4 2-6-16,-1 0 6 0,1 6-6 15,-2-1 3-15,1-2 3 0,1 0-2 16,-2 2 2-16,2-1 0 0,-1 0-1 16,1-1-1-16,-2 1 1 0,2 1-1 0,-1-1 1 15,1 1 2-15,0-1-1 16,-2 1-2-16,2 0 2 0,0 0-2 16,-1 1 1-16,-1-2-2 0,1-4 1 15,1 6 0-15,-3-8 1 0,3 2 1 0,-3 5-2 16,3-6 1-16,0 6-1 0,0 0 0 15,0-1 2-15,0 0-4 0,0 1 3 16,0-1 0-16,0 1 0 0,0 0 2 16,0-1-3-16,0 3 0 0,0-2 1 15,0 1-2-15,0 1 2 0,0-4-1 0,0 3 0 16,0 0 1-16,0-2 0 0,0 1 0 16,0 1 1-16,0-3-1 15,0-5 0-15,0 6 0 0,0-7-4 16,0-1 4-16,0 9-3 0,0-8 3 0,0 1 1 15,-1 8-1-15,-1-8 0 0,1 2-1 16,1 6 0-16,-2-8 1 0,2 0 0 16,0 8 0-16,0-8 0 0,0 7-1 15,0-2 1-15,0-5-1 0,0 6 0 16,0-6 0-16,0 0 0 0,0 6-1 0,0-5 2 16,0-1 2-16,0 8-2 0,2-8-1 15,-1 3 0-15,1 4 0 0,-1-5 0 16,-1 7 0-16,3-2 1 15,-3-1-1-15,0 0 1 0,0 2 0 0,3-3 1 16,-3-5-1-16,1 8-1 0,-1-8 1 16,2 1 0-16,-2 1-1 0,0-5 1 15,1 0 0-15,1 0-6 0,-1 0 6 16,2 1-5-16,-1 5 4 0,1-1 1 16,-2-1-1-16,3 1 0 0,0 0 0 0,-1 2 0 15,0-3 0-15,-1 7 1 0,1-8 0 16,0 3-1-16,-2-1 0 0,2 0 1 15,0 0-1-15,0 0 1 0,-1-3-1 16,1-4 2-16,-1 8-2 0,1 0 1 16,-2 0-1-16,1 0 0 0,-1-1-1 0,1 1 2 15,-2-1-1-15,1 6 2 16,-1-6-1-16,0 0 1 0,3 5-2 0,-3-6 0 16,0-1 0-16,3 8 1 15,-2-8-1-15,-1 1 1 0,2 7 0 0,-1-7-5 16,-1 7 6-16,2-3-7 0,-1 2 5 15,-1 1 1-15,4-6-2 0,-4 6 1 16,3-8 0-16,-1 0 1 0,-1 2 0 16,2-6 0-16,0 7 0 0,-2-1-1 15,1-1 0-15,-1 6 1 0,1-7-1 0,-2 2 1 16,1 5 0-16,-1-6 1 0,2 9-1 16,-2 3 0-16,0-6 1 0,0 7-2 15,0-1 1-15,0-4 0 16,0 4-1-16,0 1 1 0,0 2 1 0,0-3-1 15,0 0-1-15,0-5 2 0,0-1-2 16,0-2 0-16,0-4 1 0,0 1-1 16,1-7 0-16,1 2 1 0,1 0-1 15,-1-1 2-15,1-1-2 0,-3 0 1 16,3 1 1-16,-2 6 0 0,1-2 0 0,-2 2-5 16,0 4 2-16,0-6-2 0,0 1 3 15,0-1 1-15,0-6 0 0,0 1-1 16,1 3-1-16,-1-7 2 0,2 1-2 15,-1-3 2-15,2-1 0 0,0-2 0 16,0-3-1-16,0 2 1 0,4 0 0 0,-1 0 0 16,-2 2-3-16,-1 1 3 15,0 0-1-15,0 3 2 0,0 3-1 16,-2 0-6-16,-1 8 4 0,2 0-5 16,-2 6 6-16,1-2 1 0,-1 1-3 0,0-1 2 15,2 0 0-15,-2-1 1 0,0-4 1 16,0 6-1-16,0-6-2 0,2 1 1 15,0 4-1-15,-1-4 1 0,1 5 0 16,-2 2 0-16,1-1 0 0,-1 6 0 16,2 2 1-16,-2 4-1 0,0-1 1 0,0 1-1 15,0-2 0-15,0 1 1 0,0-2 0 16,0 3-2-16,0-2 1 16,0 1-1-16,0-1 0 0,0 0 0 15,0 1-1-15,0 1 2 0,0-2-2 0,0 2 2 16,0-1 2-16,0 1-2 0,0-1 0 15,0 1 0-15,-2-3-2 0,2 3 2 16,0-1 0-16,-1 1 0 0,1 0 2 16,-2 0-4-16,1 0 2 0,-1 0-3 15,0 0 0-15,-3 0 0 0,-2 9-1 0,-3 6 1 16,-6 8 1-16,1 6 0 0,-3 6 2 16,-1 6-2-16,-4 6 3 0,-2 3 4 15,-1 5-4-15,0-1 4 16,0 0-7-16,3-3 2 0,0-1 1 0,0-3-2 15,0-4 4-15,4-4-4 0,0-5 2 16,4-7-1-16,4-8 2 0,2-6-1 16,2-3-1-16,4-8 2 0,3 3 1 15,0-5 0-15,-1 0 0 0,1 0 0 16,0 0-3-16,-2 0 2 0,2 0 0 0,0 3 0 16,0-3 0-16,0 0 0 0,0-3-2 15,0-11 2-15,6-9-2 0,7-10 2 16,3-4-2-16,0-5 1 0,4-2-1 15,2 0 1-15,-3 1-1 0,1 3 1 16,0 0-1-16,-4 6 1 0,0-2-2 16,-2 6-4-16,2 1 3 0,-4 3-3 15,-2 5 4-15,-3 7 1 0,2 2-1 16,-3 6 1-16,0-2-1 0,-1 1 0 16,2 0 0-16,1-1 1 0,-1 2-1 0,0-1 0 15,3 2 1-15,-4 0 0 0,4 0-1 16,-2 1 0-16,1 1 1 0,-1 0-2 15,-4 1 2-15,1 1-2 0,-5 1 2 16,4-2-1-16,3 2-1 0,-3-2 2 16,2 2-1-16,-6 0 0 0,0-1 0 15,3 1-1-15,3 0 0 0,2 3 1 0,1 9 1 16,-3 2 0-16,1 9 1 16,-1 1 0-16,0 6 1 0,-2 4 7 15,0 3-8-15,1 4 4 0,-1-2-4 0,1 0-1 16,0-1 1-16,2-3-1 0,1-3 0 15,-1-3-1-15,4-4 0 0,0 0 0 16,-1-3 0-16,3 0 0 0,-2-2-1 16,5-1-7-16,-3-2-9 0,2 1-22 15,2-1-32-15,-1-2-46 0,1 2-81 0,-4-5-68 16</inkml:trace>
  <inkml:trace contextRef="#ctx0" brushRef="#br0" timeOffset="-184888.643">12290 9774 87 0,'0'0'37'0,"0"0"1"16,0 0 1-16,0 0 2 0,0 0 4 0,0 0 3 15,0 0 0-15,0 0 0 16,0 0-4-16,0 0-6 0,-5-70-4 16,5 70-9-16,-1 0-8 0,-2-1-7 15,-1 1-6-15,-5 1 0 0,-1 9-1 0,-2 7 1 16,2 5 2-16,2 5-1 0,0 8 5 15,2 5 3-15,-2 11-4 0,4 8 4 16,-2 3-7-16,3 7-1 0,0-1 0 16,0 0 0-16,0 3 2 0,0-3-2 15,1-2 4-15,-1 1 3 0,0-2-4 0,0 2 3 16,0 0-4-16,0-1-5 0,-3 1 1 16,3 0-1-16,-1 3 2 15,-2 2 2-15,2 0-1 0,-2 4 1 16,0 3-3-16,0 2-1 0,-1 1 4 0,2 4-5 15,-1 2 2-15,3 3 1 0,0 0-2 16,0 1 4-16,1-3-4 0,2-4-1 16,0-5 2-16,0-6-4 0,0-8 4 15,0-6-3-15,0-2 2 0,0-4 2 16,3-3-5-16,0-2 4 0,0-1-4 0,0-4 0 16,2-2 2-16,-1 0-1 0,-1-5 0 15,1-1 0-15,-1-4 0 0,0-4 0 16,-3-7 0-16,1-4-2 0,-1-5 1 15,0-6 0-15,0 5 0 0,0-6 1 16,0-2-4-16,0 4-2 0,0-7-4 16,0 0-4-16,0 0-4 0,0 0-7 15,-6 0-8-15,-2-4-7 0,-4-11-9 16,-5-8 1-16,5-6-1 0,-1-1 9 16,0-4 6-16,2 1 8 0,-2 1 5 0,1 1 6 15,-1 1 8-15,0 2 6 0,0 1 6 16,0 4 6-16,3 3 10 0,1 4 7 15,5 7 9-15,-2 2 3 0,5 4 1 16,-2-2-4-16,0 1-8 0,3 4-7 16,0 0-10-16,0 17 2 0,0 10-3 0,0 10 2 15,7 7 1-15,5 5-5 16,1-1 0-16,1 2-3 0,1 0 0 16,2-2-3-16,-1-3 1 0,1-3-4 15,-2-5 1-15,-1-5 0 0,1-5-1 0,-4-4 1 16,-2-6-4-16,-2-4-4 0,-1-6-10 15,-3-3-18-15,0 1-18 0,4-5-23 16,3-9-41-16,3-10-58 0,4-11-66 16</inkml:trace>
  <inkml:trace contextRef="#ctx0" brushRef="#br0" timeOffset="-155430.463">9542 7682 41 0,'0'0'6'0,"0"0"-8"15,0 0-1-15,0 0-5 0,0 0-2 0,0 0-1 16,0 0-2-16</inkml:trace>
  <inkml:trace contextRef="#ctx0" brushRef="#br0" timeOffset="-155143.986">9651 13291 13 0,'0'0'-13'0</inkml:trace>
  <inkml:trace contextRef="#ctx0" brushRef="#br0" timeOffset="-154565.632">9492 12798 30 0,'0'0'-19'0,"0"0"8"0</inkml:trace>
  <inkml:trace contextRef="#ctx0" brushRef="#br0" timeOffset="-136161.99">7195 16685 189 0,'0'0'45'0,"0"0"2"0,0 0-7 16,0 0-3-16,0 0-6 0,0 0-5 0,0 0-3 15,0 0-5-15,0 0-2 0,-5-34 1 16,5 31 0-16,0 2 2 0,0-1 0 15,0 1-2-15,0 0-1 0,0 1-3 16,0-4-5-16,0 4 0 0,-2-1-3 16,2 1-2-16,0-2 0 0,0 2-1 15,0 0 1-15,0 0 2 0,0 0-1 16,0 12-1-16,6 5 1 0,-2 6-1 16,3 1 0-16,1 4-1 0,-1 5 1 15,3 3-2-15,0 6 2 0,2 1-1 0,-1 4 0 16,-2 1-2-16,4-2 3 0,-3 3-2 15,0 1 5-15,0 0 6 0,-1 4-6 16,-2 0 6-16,-1-5-8 0,0 2 3 16,1-4 0-16,-3-3 0 0,1-1 3 15,-1-7-5-15,3 0 4 0,-2 0-2 0,2-3 1 16,-3 0-2-16,-1 2 1 0,3-3-3 16,-2 3 12-16,1-4-2 0,0 3 0 15,1 5 1-15,1 0-11 16,1 5 0-16,-1-7 1 0,3 3 0 0,-3-2-4 15,-1 2 3-15,4 3-5 0,-3 0 1 16,-1 0 4-16,1-4-1 0,1 0 0 16,-3-5-4-16,1-2 2 0,-3-5-3 15,0-4-1-15,0 1 3 0,-2-6-1 16,1 2 0-16,-1-4-1 0,1-4 2 0,-2 0-2 16,1 0-3-16,1-6 0 0,-2 6-3 15,1 0-5-15,-1-4-2 0,0-4-10 16,0-4-3-16,0 0-30 0,0 0-25 15,0 0-68-15,0 0-126 0</inkml:trace>
  <inkml:trace contextRef="#ctx0" brushRef="#br0" timeOffset="-134081.903">7286 16572 193 0,'0'0'45'0,"0"0"8"16,0 0 6-16,0 0-4 0,0 0-4 0,0 0-5 16,0 0-9-16,0 0-7 0,0 0-9 15,0 0-8-15,-47-14-4 0,47 14-1 16,0 0 6-16,0 0-4 0,0 0 4 15,10 0-4-15,7 0-2 0,8 0 4 16,-1-2-7-16,1-1 4 0,4 1-5 16,0-1 1-16,0 3-1 0,1 0-1 15,2 0 0-15,0 0-4 0,-2 0 4 16,6 5-5-16,0-2 1 0,-1 2 0 16,1-4 0-16,2 0 1 0,-2-1 5 0,9 0-2 15,-3 0-1-15,4-2 2 0,0-5-5 16,2 1 5-16,-2-1-3 0,3 2 0 15,-2-1-1-15,2 2 0 0,0-3 0 16,2 1 0-16,-1 0-3 0,-2-2 4 16,-2 1-4-16,2 1 2 0,-3 3 2 15,-2 3-1-15,0-3 0 0,-1 0 1 16,-2 1-2-16,-1-1 1 0,-2 2 0 16,4 0 0-16,-2-2 2 0,1 2-2 15,2-2 0-15,0 2-1 0,0-2 1 0,-6-1 0 16,3 2-1-16,-4 0 1 0,-2 0-1 15,-1 1 1-15,-3 1 0 0,1-3-1 16,-1 2 2-16,-1-2-1 0,-1 2 1 16,-2 0-1-16,-1 0 0 0,1-3 0 15,-2 3 0-15,3-1 0 0,-3 1-1 0,3-1 0 16,-4 1 0-16,4-1 0 0,-3-1 1 16,3 2 2-16,-4 1-1 15,4-5-1-15,-9 4 0 0,-1-1 0 0,1 1 1 16,-5-2-2-16,5 3 1 0,-8-2 1 15,5 0-1-15,-2 1 0 0,-2 1 0 16,3-2 0-16,-7 2 1 0,4-1-1 16,-4 1 0-16,-2-2 0 0,3 2 1 15,-7 0 0-15,0 0 1 0,0 0 0 16,2 0-1-16,-1 0 0 0,1 0 1 0,-1 0-3 16,1 0 2-16,-1 0-1 0,1 0-1 15,-1 0 2-15,-1 0 0 16,2 0-2-16,-1 3 1 0,-1 4 0 0,3 5-1 15,2 3 1-15,-2 4 4 0,0 3-3 16,0 0 3-16,0 1-7 0,-1 3 3 16,-1 2-2-16,2-1 1 0,0 5 1 15,0-4 0-15,0 3-1 0,2 2-1 16,1 3 3-16,1 4-3 0,2 1 2 16,1-1-1-16,2-1 1 0,-2-4-3 0,4-2 3 15,-2-3-1-15,2 0 1 0,-5-4 1 16,4-1 0-16,-3 1-1 0,0 0 1 15,-1 0 10-15,1 0-11 0,-3 2 10 16,1 0-8-16,-1 2-3 0,1-1 7 16,1 1-6-16,0 0 2 0,0 0-1 0,-1-2 0 15,2 1-3-15,-1-3 4 16,2 0 0-16,-2-1-1 0,0 1 2 16,4 0-1-16,-4 2-3 0,1-2 3 15,-2 0-2-15,1-1 3 0,-2 0-4 0,1-1 3 16,0-1-1-16,-2 0 0 0,0 5 11 15,0-1-3-15,-2-3 0 0,3 2 0 16,-3-2-9-16,1 4 0 0,-2-5-2 16,1 1-1-16,-1 0 2 0,3 2 0 15,-1-3 4-15,0 0-3 0,-2 1 2 0,0-3 0 16,-2-5 0-16,2 3-4 16,-3 2 3-16,3 0 0 0,0 5-2 15,0 3 6-15,-2-3-6 0,2 1 1 16,1 1 2-16,-1-6-3 0,0 3 2 0,-3-5-2 15,4 0-2-15,-2 0 1 0,-1-6 5 16,1 7-4-16,-2-9 1 0,0-6 2 16,1 1-4-16,-1-7 2 0,0 0 2 15,0 0-2-15,0 1-2 0,2 1 4 16,-2 4 0-16,0 0-1 0,0-1 3 0,0 2-1 16,0-7-1-16,-2 0-2 0,-1 3 0 15,-1 2 0-15,-5-3 1 0,4 0 0 16,-7 1 3-16,5 2-6 15,2-3 0-15,-6-2 5 0,5 0-5 0,-6 0 4 16,1 0 0-16,-2 0-3 0,-6 0 2 16,0 0 0-16,-5 3 0 0,-1-1-1 15,-1-1 1-15,-1 3 1 0,-2-1-1 16,-4-2-2-16,-4 2-1 0,-2 0 2 16,-3-3 0-16,-1 0 2 0,2 2-8 0,-3-2 6 15,-1 6-2-15,0-2-1 0,0 4 7 16,0-3-4-16,-1-1-2 0,4-1 4 15,-3-3 2-15,2 3-6 0,-3-3 3 16,2 0-2-16,-2 5-1 0,1 2 1 16,-1 3-3-16,1 0 4 0,-1-2-4 0,5 0 7 15,1-5 1-15,-1 1-4 16,2-4 0-16,2 0 0 0,2 0 0 16,3 2 0-16,2-1 3 0,1 0-2 15,1-1 2-15,1 0-4 0,-2-2 1 0,2-4-2 16,-1 4-1-16,0 1 2 0,-2-3 3 15,0 4-3-15,-1 0-2 0,1 0 6 16,1 0-2-16,0 0 1 0,3 0 2 16,0 0-5-16,0 0 0 0,2 0 2 15,2 0 1-15,-1 0 2 0,0 4-4 0,0-4 1 16,1 0 2-16,3 0-4 0,3 1 6 16,-3 1 3-16,6 2-2 0,-10-1 0 15,0-2-4-15,3-1 1 16,-8 0-2-16,2 0 3 0,3 0 2 0,6 0-1 15,-1 0-4-15,1 0 2 0,4 0 1 16,0 0 0-16,3 0 2 0,4 0-3 16,2 0-1-16,-1 0-2 0,5 0 0 15,-1 0 0-15,1 0 1 0,-3 0 2 16,2 0 3-16,-5 0-3 0,0 0-6 0,2 0 4 16,-7 0-4-16,3 0 3 0,-2 0 3 15,-2-1-4-15,-2 0 2 0,2-1-1 16,-2-2 3-16,-4 1-2 0,4-1-2 15,-2 3 3-15,5 1-1 0,0 0-2 16,1 0 0-16,6 0 3 0,-2 1-3 16,0-1 1-16,2 0-3 0,-2 0 3 15,2 0 2-15,4 0-3 0,-2 0 2 16,2 0-14-16,0 0-13 0,0 0-16 16,0 0-37-16,12 4-112 0,8-4-115 0</inkml:trace>
  <inkml:trace contextRef="#ctx0" brushRef="#br0" timeOffset="-131160.774">6741 16291 427 0,'0'0'49'0,"0"0"6"0,0 0-5 16,0 0-9-16,0 0-13 0,0 0-10 16,0 0-10-16,0 0-3 0,0 0-1 15,3-30 1-15,17 20-1 0,2 2 1 0,7 3 1 16,0 1 2-16,7 4-1 0,0 0-1 16,2 0 0-16,-2 0-1 0,0 6 1 15,-1 2 2-15,-2 1-2 0,-4 0-1 16,3 1-1-16,-3 1 0 0,-2 0-2 15,-1-1 2-15,0 3 0 0,-3-3-1 16,-5 2 0-16,-1-1 3 0,-7-3-4 16,-1 0 1-16,2 3 0 0,-5-3 0 15,0 2-2-15,3 3 0 0,-4-4 2 16,1 3-2-16,-3-4-1 0,0 2 2 0,1-1 1 16,-1 1-4-16,2 0 3 0,-4-6-7 15,2 4-7-15,1-3-7 0,-1 0-13 16,0-2-20-16,-3-3-36 0,0 4-49 15,4-1-80-15,-1 0-36 0</inkml:trace>
  <inkml:trace contextRef="#ctx0" brushRef="#br0" timeOffset="-130817.967">7337 16303 610 0,'0'0'26'0,"0"0"7"0,0 0 1 16,0 0-4-16,0 0-8 0,0 0-7 16,0 0-8-16,0 0-4 0,0 0-1 0,-9-16 1 15,9 16 2-15,0 0-1 16,9 0 0-16,5 2-1 0,5 5 0 16,0 2 1-16,0 4 0 0,-2 0 0 15,2 3 1-15,-3-1-1 0,3 0-1 0,-5 1-2 16,2 0 2-16,-1-1-1 0,-7-3 2 15,4 0 0-15,-5-1-2 0,-4-3 5 16,3 2-5-16,-4-1 5 0,-2-3-1 16,0 4 1-16,-5 6-3 0,-7-7-1 15,-5 5-3-15,-5-1 0 0,-1-1 0 0,-3-2-2 16,3-2-4-16,7-3-7 0,-1-2-11 16,5-1-14-16,8-2-25 15,-1 1-63-15,5-1-83 0,-1 0-91 0</inkml:trace>
  <inkml:trace contextRef="#ctx0" brushRef="#br0" timeOffset="-130112.642">7969 16199 504 0,'0'0'41'0,"0"0"5"0,0 0-1 15,0 0-11-15,0 0-14 0,0 0-8 16,0 0-8-16,0 0 0 0,0 0 1 16,0 0-1-16,-35 7 3 0,30 9-3 0,3 3 0 15,-1 9 2-15,3-7-4 16,0 2 2-16,5-2-2 0,3-1 1 0,2-4 3 16,-1 0-2-16,5-4 2 15,-2-3 0-15,1-1-1 0,0-2 1 0,4-5 2 16,-7 1-3-16,9-1-1 0,-1-1 1 15,-1 0 0-15,3-7-2 0,-1-2 1 16,-4-3-2-16,0-4-1 0,-3 0 0 16,1-2 2-16,-4-4-2 0,-2 0 0 15,-1 2 1-15,-1-3 0 0,-2 0-2 0,-1-1 1 16,-2 1 0-16,0 0-2 0,0 3 2 16,-6 2 0-16,-1 0-1 15,-2 3 0-15,0 2-2 0,-5-3 1 16,8 6 0-16,-7 0 0 0,0 1 0 0,0 3-1 15,-3 0-1-15,2 2 2 0,-5 4-2 16,6 0 2-16,-7 0-2 0,4 5-1 16,1 3 2-16,5 0 1 0,3 3 1 15,-3 1 0-15,7-3-1 0,-3 6 0 16,5-6 0-16,1 3 0 0,0 4 1 0,0 1-2 16,4 2 3-16,5-5 0 0,-1-2 0 15,1-3 2-15,4-4-1 0,-3 0 2 16,3 2-1-16,-4-4 0 15,4-3-2-15,3 0-1 0,-5 0 0 0,4 0 0 16,-6-3-2-16,2-1-6 0,1-1-6 16,-5 0-13-16,6-3-8 0,-4 1-22 15,-5 0-27-15,7 0-52 0,-5-1-87 16</inkml:trace>
  <inkml:trace contextRef="#ctx0" brushRef="#br0" timeOffset="-129615.695">8456 15972 556 0,'0'0'47'15,"0"0"4"-15,0 0-5 0,0 0-9 16,0 0-10-16,0 0-9 0,0 0-7 0,0 0-7 16,0 0 0-16,-8-25 0 0,8 25 3 15,-2 0 1-15,2 0 0 0,0 1-3 16,-1 9 0-16,1 2-1 0,0 8-2 15,0-8-1-15,0 8 0 0,0-10-1 16,0-4-2-16,0 7-4 0,0-6-9 16,0 7-19-16,1 4-29 0,2-8-72 15,3 5-122-15,-2-7-40 0</inkml:trace>
  <inkml:trace contextRef="#ctx0" brushRef="#br0" timeOffset="-128953.584">9014 16034 536 0,'0'0'36'16,"0"0"5"-16,0 0-2 0,0 0-10 0,0 0-12 15,0 0-9-15,0 0-2 0,0 0-1 16,0 0 4-16,0 0-1 0,-33 33 2 16,16-16 1-16,1 1-2 0,-3-2 2 15,5 1-3-15,-1-1 3 0,-2-3-2 16,4 0-1-16,0-1 2 0,1-5-3 0,1 0 1 16,3-1-3-16,0 1 0 0,-1-1 0 15,6-3-3-15,0 0 3 0,3-3-4 16,-1 0 1-16,1 0 2 0,-2 1-1 15,1-1-1-15,-1 2 0 0,1-2-1 16,1 3-1-16,-2-3-1 0,2 0 1 16,0 0 0-16,0 1 0 0,0-1 1 15,0 5 1-15,6 2-1 0,2-1 0 16,5 2 1-16,1 0-1 0,2-1-1 16,7 4 2-16,-1 0-2 0,-1-2 0 0,1-1 1 15,1 0 0-15,0 0 0 0,-5-1 0 16,-1-4 0-16,-2 3 0 0,-5-5 0 15,-6 1-1-15,-1-1 2 0,-3-1-1 16,0 0-1-16,0 0 2 0,3 2-2 16,-2-2 1-16,1 0-1 0,-1 1 0 0,1-1-1 15,-1 0-2-15,1 1-6 0,-1-1-6 16,1 0-16-16,-2 0-13 16,1 0-38-16,-1 0-58 0,4-2-113 15,-1-8-41-15</inkml:trace>
  <inkml:trace contextRef="#ctx0" brushRef="#br0" timeOffset="-128173.965">9424 15983 133 0,'0'0'40'16,"0"0"-6"-16,0 0-3 0,0 0 0 16,0 0 5-16,0 0 5 0,0 0 3 0,0 0 0 15,0 0-1-15,-2-6-5 0,1 6-3 16,-1 0-4-16,1 0-4 0,-1 0-1 15,1 0-6-15,-1 0-1 0,1 0-4 16,-3 0-2-16,4 0-1 0,-3 0-3 16,3 0 0-16,-1 0-3 0,-5 0 0 0,-3 2 1 15,-5 5 0-15,-4 2 0 16,4 2 2-16,-2 3-2 0,0-4 0 16,0 4 2-16,-1 0-3 0,2 0-1 15,4-2 0-15,-1-2-1 0,6-2-1 0,0-1 0 16,-1 0 0-16,3-5 0 0,4 3 0 15,0-5 1-15,-3 4 0 0,3 3-1 16,0-1 1-16,0 1 0 0,0-7-1 16,0 4 2-16,0-1 0 0,0 2-2 15,0 5 0-15,3-6-1 0,-3-1 2 0,8 5 0 16,-5-6 0-16,5 3 1 0,3 3 0 16,-2-5-1-16,4 3 2 15,-1-1-2-15,-1-2-2 0,4 2 1 16,2-3 1-16,-1 3-2 0,7 1 7 0,-3-3-5 15,2 0 0-15,1 0 1 0,-1 1-3 16,-6-3 2-16,2 0 0 0,-6 1-1 16,1-2 2-16,0 2-1 0,-7-2 2 15,7 0-3-15,-9 0 1 0,-1 0-2 16,4 0 0-16,-7 0 1 0,0 0-1 0,0 0-1 16,2 0 0-16,-1 0-2 0,1 0 0 15,-1 0-8-15,-1 0-9 0,0-6-21 16,0-3-48-16,0-3-233 0,-4 1-33 15</inkml:trace>
  <inkml:trace contextRef="#ctx0" brushRef="#br0" timeOffset="-123069.017">7681 17716 107 0,'0'0'29'0,"0"0"-10"0,0 0-1 16,0 0-3-16,0 0-3 0,0 0-4 15,0 0-4-15,0 0 2 0,0 0-4 16,0 0 2-16,-14 1-1 0,12-1-1 0,2 0 3 16,0 0 1-16,0 0 1 0,0 0 0 15,0 0-1-15,0 0 6 0,0 0-3 16,2 0-1-16,-1 0 2 0,1 0-3 15,-1 0 3-15,-1 0 5 0,3 0 0 16,-3 0 2-16,3 0-2 0,-3 0 1 16,1 0-4-16,-1 0-3 0,0 0-2 15,2 0-5-15,-2 0-1 0,0 0-1 16,0 0-1-16,0 0-3 0,0 0-3 16,0 0-3-16,0 0-11 0,0 0-19 0,1 0-23 15,6 3-58-15</inkml:trace>
  <inkml:trace contextRef="#ctx0" brushRef="#br0" timeOffset="-120970.235">9314 16671 54 0,'0'0'10'0,"0"0"-1"16,0 0-4-16,0 0-2 0,0 0-3 16,0 0 0-16,0 0 0 0,0 0-1 15,0 0 2-15,-28 2 2 0,20 4 1 0,2 1 3 16,0 1 1-16,3 3 2 0,-1-4-1 15,1 6-1-15,-1-4 0 0,2 1-5 16,-1 0 4-16,2 3-4 0,-2-3 2 16,0 3 1-16,0-1-2 0,3 1 4 15,-1-2-1-15,-1-5-1 0,1 5 2 0,1-5-5 16,-2 6 2-16,1-2 0 0,1 3 0 16,-2-3 1-16,2-5-3 15,0 1 2-15,0 0 0 0,0 2 0 16,0-4-1-16,-1 8 3 0,1-6 2 0,0 7-1 15,-2-3 0-15,0 0 0 0,2 5-2 16,-3-3-1-16,0 4-2 0,0-5 1 16,0 6-2-16,0 1 2 0,0-10-2 15,0 8-1-15,0-5-1 0,2-2 2 16,-2 0-3-16,3-4 0 0,-4 7 3 0,4-7 0 16,0-2-1-16,0 10 5 0,0-7-3 15,0 9 1-15,-1 5 15 0,1-8-15 16,0 8 12-16,0-3-11 0,0-4-4 15,0 2 2-15,1 2-1 0,3-7 11 16,-1 6-12-16,-2-5 14 0,2-3-15 16,-1 5 2-16,-1-11 2 0,1 7-3 15,-1-2 4-15,1-2-1 0,-1 1 2 16,-1-1-2-16,0 1 1 0,0-1 0 16,0 1 0-16,0-1-2 0,0 1 3 0,0-3 1 15,-1 6 0-15,-1-4-3 0,1-1 4 16,-1 2-3-16,-2-6 4 0,-2 3 5 15,2-1-6-15,1 1 0 0,-3-3-4 16,0 0 2-16,-5 0-5 0,-1 0-2 16,2-8-1-16,3 3-5 0,-2-2-3 0,2 2-3 15,3-5-15-15,-1 3-15 0,4 2-24 16,1-3-17-16,0-2-40 16,1-4-33-16</inkml:trace>
  <inkml:trace contextRef="#ctx0" brushRef="#br0" timeOffset="-120546.78">9137 16799 104 0,'0'0'22'0,"0"0"-1"0,0 0-10 16,0 0-3-16,0 0-1 0,0 0 0 15,0 0 5-15,0 0 5 0,0 0 5 16,0 0 4-16,-21 50-2 0,28-42 3 15,7-4 0-15,1-1 1 0,2-2-4 16,9-1-5-16,-4 0-4 0,4 0-5 16,-3-4-3-16,3 0-3 0,-10-1 0 15,3 2-1-15,-9 3-1 0,-4-4 0 16,1 4-2-16,-7 0 0 0,0 0 2 16,0 0-4-16,0 0 2 0,0 0-2 0,1 0-1 15,1 0-5-15,2 0-7 0,-1 0-22 16,9 6-30-16,-4 0-52 0,4 1-83 15</inkml:trace>
  <inkml:trace contextRef="#ctx0" brushRef="#br0" timeOffset="-120156.872">9299 18104 157 0,'0'0'-35'0,"0"0"-51"16</inkml:trace>
  <inkml:trace contextRef="#ctx0" brushRef="#br0" timeOffset="-111799.156">9474 7846 212 0,'0'0'43'0,"0"0"4"0,0 0 2 16,0 0-4-16,0 0-7 0,0 0-5 0,0 0-5 15,0 0-5-15,0 0-4 0,0 0-3 16,-5-41-4-16,3 39-3 0,2 2-2 16,0 0-2-16,-1-3-1 0,1 3 1 15,0 0-1-15,-2 0 3 0,-1 0-4 16,0 6 2-16,-1 6-2 0,1-1 0 0,3 1-1 16,-3 7-1-16,3-6-1 0,-1 6 0 15,1-6 0-15,0 0 1 0,0 0 0 16,0-2 1-16,0 1-2 0,0-2-2 15,0 3 4-15,0-3-1 0,0 2 2 16,0 0 0-16,0 0-1 0,0 2-1 16,1-2 1-16,-1 0-1 0,0 2 0 15,0-2 1-15,0 0-1 0,0 2 1 16,0-1-1-16,0 2 1 0,0-2 0 16,0 0 0-16,0 0 0 0,0-3 0 0,0 3 1 15,0-1-2-15,0-2 2 0,0 3-1 16,0-1-1-16,-1-1 0 0,-1 2 0 15,1 0-1-15,-2 6 2 0,3-8-1 16,-4 7 0-16,4-6 1 0,-2 0-1 16,1 0 0-16,-2-1 0 0,3 0-2 0,-3 2 2 15,3-1-2-15,0-1 1 0,-1 1 1 16,1 1 0-16,0-2 2 16,0 1-2-16,0 1 3 0,0-2-3 15,0 2 1-15,0-2-3 0,0 2 2 0,0-1-2 16,0 2 0-16,-2-2 2 0,1 0-1 15,-1 3 1-15,2-4-1 0,-1 0 0 16,-1 4-1-16,2-3 1 0,0 0 1 16,0 2-1-16,0 4-1 0,0-6 2 15,0 6-2-15,0-5 1 0,0-2 0 0,2 10 0 16,-1-10 0-16,1 8 1 0,-2-7-1 16,0 0 0-16,1 8 1 15,-1-8 1-15,0 8-4 0,0-1 4 16,0-6-2-16,0 6 0 0,0 1 0 0,0-7 0 15,0 9 0-15,0-2 0 0,0-1 0 16,0 1 0-16,0-1 0 0,0 0 0 16,0-7 0-16,0 8 0 0,0-3 1 15,0-2 0-15,0 2 3 0,0 2-4 16,0-6 4-16,0 6-4 0,0-7 1 0,0 0-2 16,2 1 1-16,-2-3 0 0,0 2 0 15,0-1 1-15,0 0-1 0,0-5 1 16,0 5 0-16,0-3-1 0,0 6 0 15,0 0 2-15,0-1-2 0,0 6 0 16,0-6 0-16,-2 6 0 0,2-7 0 16,0 1 0-16,0-1 0 0,0 0 1 15,0 1-1-15,0-1 0 0,0-2 0 16,0 3 0-16,0-3 0 0,0 2 0 16,0-1 0-16,0 1 1 0,0-2-1 0,0 2 1 15,0-1 0-15,2 1-2 0,-1 0 2 16,-1-1 0-16,0 0-2 0,3 1 2 15,-3 4-1-15,0-3 1 0,3 5 0 16,-3-1 0-16,1-6 0 0,1 8-1 16,-2-1 0-16,0-4 2 0,1 6 3 0,-1 0-3 15,0-8 1-15,3 6-4 16,-3-6 2-16,0-2-1 0,0 3 1 16,0-2 0-16,0 1 2 0,0-2 0 15,0 1-1-15,0-7 1 0,0 9 0 0,0-8 0 16,0 8 1-16,0-1 3 0,0-6 0 15,0 6 1-15,0-5 0 0,0-2 3 16,0 1-4-16,0 0 0 0,0-1-3 16,0 0-1-16,0 0 0 0,0-5-1 15,0 0-1-15,0 0 0 0,0 2 0 0,0 0 0 16,0-1-3-16,0 1-2 0,0-2-5 16,0 0-14-16,0 0-26 15,0 0-62-15,1-12-184 0,7-8-9 16</inkml:trace>
  <inkml:trace contextRef="#ctx0" brushRef="#br0" timeOffset="-110210.048">9461 10122 170 0,'0'0'49'0,"0"0"1"0,0 0-3 0,0 0-6 16,0 0-6-16,0 0-4 0,0 0-5 16,0 0-2-16,0 0-4 0,-30-12-1 15,30 12-6-15,-3 0-5 0,3 0-2 16,-1 0-2-16,-1 0-1 0,2 0 2 16,-1-1 2-16,1 1 0 0,0 0 0 0,0 0 0 15,0 0 0-15,3 0-2 0,1 0 0 16,10 0 0-16,-2 0 1 0,0 0-2 15,8 0 0-15,-10 0-1 0,13 0-1 16,-3 0-1-16,-1 0 0 0,7 0 0 16,-9 0 1-16,1 0 0 0,2 0 0 0,2 0 0 15,-3 0 0-15,-1 0 0 16,-3 0 0-16,-1 0 0 0,5 0 0 16,-9 0 0-16,2 0 1 0,-1 0 1 15,1 1 1-15,-2-1-2 0,3 0 0 0,-1 2 1 16,0-2-1-16,0 0-1 0,1 0 1 15,7 0-2-15,-6 0 1 0,6 0 0 16,-6 0 0-16,-2 0-1 0,1 0-1 16,0 0 0-16,0 0 0 0,0 0 1 15,-2 0 2-15,1 0-1 0,1 0 0 0,-3 0-1 16,4 0 0-16,-3 0 1 0,0 0-2 16,2 2 0-16,-3-1 0 0,2-1 1 15,1 2 0-15,-1-1-1 16,2-1 1-16,-1 1-1 0,7-1 0 0,-1 3 0 15,0-3 1-15,1 1-1 0,-1-1 1 16,1 0-1-16,-1 0 2 0,0 0-2 16,-1 0 1-16,-4 0 1 0,6 0-2 15,-1 0 1-15,-8 0 1 0,11 0-2 16,-11 0 2-16,1 0-2 0,4 0 1 0,-6 0 0 16,6 0 0-16,-6 0-1 0,3 0-2 15,1 0 2-15,4 0 2 0,-4 0-2 16,4 0 1-16,-5 0-1 0,0 0 0 15,-2 0 0-15,4 0 1 0,3 0-1 16,-6 1 0-16,5 1 1 0,-5-2 1 16,0 1-1-16,-1-1 0 0,4 0-1 15,-4 2-2-15,4-2 3 0,-3 0-1 16,2 0 0-16,-3 2 2 0,4-2-2 16,2 0 2-16,-3 0-1 0,4 0 0 0,4 0 0 15,-4 0-2-15,1-2 2 0,1 2-1 16,-1 0 2-16,0 0-2 0,1 0 0 15,-2 0 1-15,0 0-1 0,-6-2 1 16,10 2 0-16,-4-1 1 0,0 1 0 16,5-2-1-16,-6 1 1 0,-1 0 0 0,4-3 0 15,-1 1-1-15,7 0 0 16,-1-1 0-16,-1 0 0 0,-1 1 1 16,-1 2-1-16,1 0 0 0,2-1-1 15,-1 1 1-15,0-3 0 0,2 3-1 0,0-2 0 16,0 1 1-16,-2 1 0 0,2 1 2 15,-2-2-2-15,-1 2 2 0,1-1-2 16,-1 1-1-16,-2-1 3 0,-4 1-1 16,-1 0 0-16,6 0 1 0,-4-3 0 15,1 3 0-15,0 0 0 0,1 0 0 0,-7 0-1 16,7 0 0-16,-1 0 2 0,-4 0-2 16,5 0 1-16,-1 0 0 0,-6 0 0 15,7 0 2-15,-8 0-3 16,-5 0 0-16,6 0 0 0,-7 0-1 0,1 0 2 15,-3 0 0-15,-4 0 0 0,0 0 0 16,0 0 0-16,3 0 0 0,-2 0-2 16,1 0 1-16,-1 0-1 0,1 0-1 15,-1 0 0-15,1 0 1 0,-1 0-3 16,1 0-5-16,-1 0-10 0,-1 0-26 0,2 0-63 16,-2 0-192-16,0-1-16 0</inkml:trace>
  <inkml:trace contextRef="#ctx0" brushRef="#br0" timeOffset="-106668.145">9492 7818 120 0,'0'0'42'0,"0"0"4"0,0 0 0 0,0 0 1 16,0 0-5-16,0 0-1 0,0 0-6 15,0 0-4-15,0 0-3 0,0 0-5 16,7-23-7-16,-7 21-5 0,0 2-3 16,0-2-1-16,4 2 1 0,-4 0 3 15,0 2 1-15,0 11-1 0,3 6-1 0,-2 6-5 16,-1 3 4-16,0-1-5 0,0 0 2 16,0 1 2-16,0 2-1 15,0 1-1-15,0 0 0 0,0 1 0 16,0 3-2-16,0 0 1 0,0-2 0 0,2 2-2 15,-2 1 0-15,0-2 0 0,1-1-1 16,-1 1 1-16,0-1 0 0,0-1-1 16,0 0 4-16,0-2-4 0,0 1 3 15,0-1-4-15,0-3-1 0,0 2 0 16,0-7 1-16,0-2-1 0,0-2 1 0,0 1-1 16,2 2 0-16,-1 7 3 0,1-1-1 15,-1-1 3-15,-1 0-3 0,2-8-1 16,-2 0-1-16,0 3 1 0,0-2 0 15,0 8 1-15,0-1 0 0,0 2 4 16,0-2-4-16,0 3 2 0,0-1 0 16,-2-1-2-16,1-3-1 0,-2 2 0 15,0-2 3-15,0 3-3 0,0-1 3 16,-1 2-3-16,4-2-1 0,-1-2 0 16,-1 2 0-16,1-2 0 0,-1 0 0 0,2 1 0 15,0-1 0-15,0-7 0 0,0 2 0 16,0 1 0-16,0-2 0 0,0 2 0 15,0-2 0-15,0 0 0 0,0-6 0 16,2 10 0-16,-2-4-1 0,1 2 2 16,2 2-1-16,-3-5 0 0,4 0 0 0,-4-1 0 15,0-4 0-15,3 8 1 0,-2-8-1 16,-1 2 1-16,2 4-1 16,-1-5 2-16,1 3-2 0,-1-5 1 15,1 1 4-15,-1 0-4 0,1 0 4 0,-1 0-6 16,1 0 1-16,-1 1 1 0,-1-9 0 15,0 2 0-15,0-1 0 0,0 2-4 16,0-3 4-16,3 2-1 0,-3-6 1 16,0 0 2-16,0 0-2 0,0 1 3 15,0 1-2-15,0-1 0 0,0 1 0 0,0-1-2 16,3-1 2-16,-3 2 0 0,0-2 1 16,0 1-2-16,0-1 1 15,1 2-2-15,-1-2 1 0,0 1 0 0,0-1 0 16,0 2 1-16,0-2-1 0,0 2-2 15,0-2 1-15,0 1-1 0,0-1 1 16,0 1-1-16,0-1 1 0,0 2 0 16,0-1 0-16,0 6 1 0,0-1-1 15,0 4 1-15,0 1-1 0,0-7 0 16,-1 7-1-16,1-5-1 0,0-1 2 0,0 0 1 16,0-5-1-16,0 0 4 0,0 0-3 15,0 3 0-15,0-2 2 0,0 0 0 16,0-1 1-16,0 2 0 0,0-2 2 15,0 0-1-15,0 0-1 0,0 0 0 16,0-3-1-16,0-13-1 0,0-6 1 16,-3-9 1-16,0-1-6 0,0 0 4 15,0-7-5-15,0 0 2 0,0-4 1 16,2-3-1-16,-1 0 3 0,1-2-2 16,1 0 1-16,0 2-1 0,0 0 1 0,0 2-2 15,0 2 2-15,-3 3-2 0,3 0-2 16,0 2 3-16,-4 0-4 0,3 3 5 15,-2 0-1-15,0 2 0 0,1 3 1 16,-1-1-2-16,2 1 2 0,1 2-1 16,0 1 1-16,0-1-1 0,0-1 0 0,0 1-1 15,0-2 1-15,0 2-1 16,0-2 2-16,0 2-1 0,1 0 1 16,2-1-1-16,-1 2 0 0,1 1 0 15,0 1 0-15,-2-2 0 0,3 1 1 0,-4 0 0 16,4-3-6-16,-1 1 6 0,0 0-5 15,-1-1 4-15,1 2 1 0,-2 1-1 16,1 0 0-16,-2 0-1 0,1-1 2 16,-1-2-1-16,0 2 0 0,0 0 0 15,0 3 1-15,0-2-1 0,0 2 0 0,0 7 0 16,0-4 0-16,0 2-1 0,0 4 1 16,0-7 0-16,-1 1 0 0,1 8 1 15,-3-8-1-15,1 2 0 16,1 6 0-16,-2-8-1 0,0 3 2 0,1 7-1 15,-2-5 1-15,0 4-2 0,3 2 2 16,-2 0-1-16,1 4 0 0,1 1 0 16,1 4 0-16,-2-5-1 0,1 1 1 15,-1-1 0-15,1 3 0 0,1 2 2 16,-2-3-3-16,2 3 2 0,0-1-2 0,-1-1 1 16,1 1-1-16,-3 0 0 0,3 1-1 15,0-2 0-15,0 2 1 0,0-1 0 16,0 1-2-16,0-2 2 15,-3 2-4-15,3-2 0 0,0 2 0 0,0 0 2 16,0 0 0-16,0 2 2 0,0 4 0 16,0 8 0-16,0 5 1 0,0 2-1 15,0 7 0-15,0-1 1 0,0 4-1 16,0 0 2-16,0 3-2 0,0 3 2 16,0 0-3-16,-1 4 3 0,1 1-2 0,0 1 1 15,-2 0-1-15,1-1 2 0,1-1-2 16,-2 0 1-16,0 0 4 0,0 0-5 15,1 0 5-15,1-1-4 0,-2-3-1 16,1 3 2-16,1-2-1 0,-2 0 0 16,1 0-1-16,1-2 1 0,-2-1-2 15,1-2 3-15,-2 1-2 0,3-1 1 0,-3 1 0 16,2-3 1-16,-1-2-1 0,1-9 0 16,-1 2 0-16,1-1 0 15,-1 0 4-15,2 7-5 0,0-5 5 0,-1 2-4 16,1-3 0-16,-3 2 1 0,2-2-1 15,1 2 0-15,-2 1-1 0,1 1 2 16,1-1-2-16,-3 2 2 0,3 2-1 16,0-1 1-16,0 1-2 0,0 2 3 15,0 3-3-15,0-1 2 0,0 0-2 0,0 2 1 16,0-3 0-16,0-3 1 0,0 0 0 16,0 0-2-16,0 0 5 15,0-2-3-15,4 1 4 0,-1-3-3 16,1-2 0-16,-2-7-2 0,1 0 1 0,0-6 1 15,-2 2-1-15,2-1 1 0,-3-6 0 16,3 6-1-16,-2-8 0 0,1 3 1 16,-1-2 1-16,-1-4-1 0,0 0-1 15,0 0 1-15,2 2-1 0,-2-1-1 16,1 1 1-16,-1 0-2 0,2-2 0 0,-2 0 0 16,1 0-1-16,-1 3-8 0,6-3-15 15,1-8-31-15,6-7-75 0,4-8-168 16,-2-3-10-16</inkml:trace>
  <inkml:trace contextRef="#ctx0" brushRef="#br0" timeOffset="-102574.581">9953 8799 675 0,'0'0'16'15,"0"0"4"-15,0 0 2 0,0 0-2 16,0 0 0-16,0 0-4 0,0 0-5 0,0 0-4 16,0 0-2-16,-3-6 0 0,3 19 1 15,3 10 0-15,8 6-2 0,-3 2 0 16,-1-1-3-16,0 0 2 0,2-2-1 15,-5-1 0-15,5-3-1 0,-5 1 0 16,2-4-1-16,-3-5-1 0,0-2 1 16,1-3 0-16,-1-2-3 0,0 2 0 15,-2-7-6-15,1 2-7 0,-2-6-7 16,0 0-13-16,0 0-10 0,0 2-27 16,1-1-39-16,-1-1-35 0,0 2-32 0,0-2-8 15</inkml:trace>
  <inkml:trace contextRef="#ctx0" brushRef="#br0" timeOffset="-102288.993">9964 8928 430 0,'0'0'48'0,"0"0"0"0,0 0-3 0,0 0-4 16,22-86-9-16,-12 76-7 16,0 1-7-16,5-1-4 0,2 1-1 15,-5 4-3-15,4 2-2 0,1 3-2 0,3 0-1 16,3 0 0-16,-2 8-1 0,-1 5 3 15,-3 5-1-15,-4 2 1 0,0 4 1 16,-4 3 1-16,-3 5 0 0,-5-2-2 16,-1 3 1-16,0 2-2 0,-7 0 0 15,-4-2-2-15,-3-1 2 0,0-1 0 0,-3-6-4 16,-2 0 5-16,4-7-8 0,-3-2 1 16,0-3 0-16,7-4-1 0,-1-4-3 15,3 0-5-15,2-3-7 0,3-1-11 16,-3-1-15-16,1 0-33 0,0 0-46 15,-4-9-68-15,10-7-91 0</inkml:trace>
  <inkml:trace contextRef="#ctx0" brushRef="#br0" timeOffset="-101975.295">10427 8625 438 0,'0'0'65'16,"0"0"-1"-16,0 0-11 0,0 0-9 16,0 0-15-16,0 0-9 0,0 0-7 15,0 0-3-15,0 0 0 0,0 0 3 16,3-8 0-16,-3 26 0 0,0 11 1 16,0 10-3-16,0 4 1 0,-3 4-5 0,-2 2 1 15,-1 0-3-15,1 2 1 0,-2-3-4 16,4-2 2-16,0-5-2 0,0-1 1 15,1-6 2-15,2-3-5 0,0-3 3 16,0-9-6-16,0-1 1 0,0-6-1 16,0-6-3-16,0 0-9 0,2-1-11 0,0 0-15 15,-1-1-33-15,1 1-45 16,-2-5-103-16,1 0-64 0</inkml:trace>
  <inkml:trace contextRef="#ctx0" brushRef="#br0" timeOffset="-101514.307">10653 8822 500 0,'0'0'61'0,"0"0"-7"0,0 0-12 0,0 0-9 15,0 0-9-15,81-43-9 0,-65 43-5 16,-1 0-4-16,3 5-1 0,-2 5-1 15,-6 5-1-15,-3 1 0 0,-1 4 1 16,-2 2 0-16,-4 2 0 0,0 6 0 16,-4-2 0-16,-3 1 0 0,-2 0 1 15,-4 0-1-15,2-2 0 0,-3 0 2 16,2-5 0-16,0-2 2 0,3-5 0 0,1-3-1 16,3-4 0-16,2-6-1 0,2 3-2 15,1-5-2-15,0 0 0 0,0 0-2 16,0 1 0-16,0 1 1 0,-2-1 0 15,2-1-1-15,0 0 3 0,2 0-1 16,14 0 0-16,3-4 1 0,7-3-1 16,0-4-1-16,-2 0 1 0,5 1 0 15,-3-1 1-15,2 0-1 0,1 1 1 16,0-1 0-16,-5 2-1 0,2 1 1 16,-10 2-2-16,1 0 1 0,-6 3 1 0,-7 1-2 15,3 2 1-15,-7 0 0 0,0-3-1 16,0 3-1-16,1 0 1 0,1-1 0 15,-1 1-2-15,1 0-1 0,-1 0-9 16,1 0-17-16,-1 0-54 0,1 0-227 16,-2 0-25-16</inkml:trace>
  <inkml:trace contextRef="#ctx0" brushRef="#br0" timeOffset="-98791.297">5474 13508 583 0,'0'0'44'0,"0"0"-6"0,0 0-14 15,0 0-10-15,0 0-8 0,0 0-3 16,0 0-3-16,-89-3 0 0,64 18 0 15,-2 2-2-15,1 3 2 0,0 0 0 16,1 2-1-16,6-3 1 0,3 2-3 16,2-3 0-16,8-6 1 0,0 3-1 0,5-6 1 15,1 2 0-15,0 3 1 16,0 0 1-16,6 3-2 0,1-2 2 16,5-3 0-16,-1 1 0 0,2-1 0 15,0 0 2-15,-1 0-2 0,-2 2 2 0,1 0 6 16,-5 2-5-16,0-4 7 0,-2 3-6 15,-2 2 0-15,-2-2 1 0,0 7 1 16,-6-6 1-16,-1 0 1 0,-2-3 1 16,-1-3 0-16,1 0 0 0,-4-3-1 15,5-2 1-15,-7-1-3 0,8-1-2 0,-6-3-2 16,3 0-2-16,-3 0-3 0,-5 0-5 16,7-3-8-16,-4-6-4 15,5 4-13-15,6-5-17 0,-3 1-27 0,7-2-32 16,0-5-39-16,11-2-38 0</inkml:trace>
  <inkml:trace contextRef="#ctx0" brushRef="#br0" timeOffset="-98599.39">5503 13684 376 0,'0'0'64'0,"0"0"9"15,0 0-9-15,0 0-10 0,0 0-16 16,0 0-11-16,0 0-8 0,0 0-3 15,29 88-4-15,-26-64 0 0,3 1 0 16,-3-1-7-16,0 0 2 0,1-1-7 16,1-1-3-16,-4-6-4 0,3-1-8 15,-1-6-16-15,0-5-37 0,0 1-45 16,-3-5-122-16,0 0-39 0</inkml:trace>
  <inkml:trace contextRef="#ctx0" brushRef="#br0" timeOffset="-98436.34">5571 13359 583 0,'0'0'19'0,"0"0"3"0,0 0-4 16,0 0-12-16,0 0-23 0,0 0-20 15,0 0-22-15,0 0-39 0,0 0-39 0,0 0-94 16</inkml:trace>
  <inkml:trace contextRef="#ctx0" brushRef="#br0" timeOffset="-98041.929">5739 13690 422 0,'0'0'51'15,"0"0"2"-15,10 78-7 16,-7-50-4-16,1 2-10 0,1 2-11 0,1 2-3 15,-2-4-7-15,0-2-2 0,-1-1-2 16,1-9-2-16,-2-1-1 0,-2-7 1 16,0-5 4-16,1 1 0 0,-1-6 2 15,0 0 3-15,0 0-2 0,0 0 0 16,0 0-7-16,0-12-1 0,0-8-4 0,-3-8 2 16,-1-2-1-16,4-1-6 0,0-2 5 15,0-1-4-15,0 0 2 0,9 2 2 16,-2 5-2-16,2 1 0 0,2 4 1 15,1 4-2-15,-3 4 1 0,-2 8 0 16,0 2-2-16,-3 1 1 0,5 3 0 16,5 0 1-16,-2 10 2 0,5 5-1 15,-2 2 0-15,-2 4 0 0,-3 1-2 16,2 3-1-16,-1-1-2 0,-2 1-1 16,-2-3-9-16,-1 1-5 0,1-6-15 0,-3-1-17 15,-1-5-17-15,-1-5-34 0,2 4-28 16,-1-5-53-16</inkml:trace>
  <inkml:trace contextRef="#ctx0" brushRef="#br0" timeOffset="-97632.247">6167 13672 484 0,'0'0'54'0,"0"0"-6"15,0 0-10-15,0 0-12 0,0 0-6 0,0 0-8 16,0 0-4-16,0 0-2 0,0 0 2 15,0 0 0-15,-36 100 1 0,36-73-2 16,4-1 0-16,4 2 3 0,3-2-5 16,-1-3 4-16,3-2-8 0,-1-1 4 15,-3-8 0-15,2-2 1 0,-4-4 3 0,2-4-1 16,1 2-3-16,0-4 1 0,8 0-2 16,-3-8 0-16,3-6-3 0,-1-2 2 15,-4-7-2-15,-1-1-4 0,-5-3 4 16,-1-2-5-16,-3-2 2 0,-3 1-2 15,0-4-3-15,0 1 1 0,-9 0-6 16,2 1 5-16,-5 1 1 0,-1 5 1 16,-4 6 2-16,4 3-2 0,1 5 1 15,-1 5 1-15,3 4-2 0,7 2 0 16,-8 1-1-16,5 0 1 0,0 4 1 0,-3 7 4 16,6 5 1-16,-2-1 0 0,5 3 1 15,0-1-2-15,5-1 1 0,4 4 0 16,4-5 0-16,0-4 0 0,5-3 0 15,-1-1 0-15,-4-5-4 0,4 1-6 16,1-3-12-16,-1 0-24 0,2-5-28 16,-6-2-57-16,1-1-118 0</inkml:trace>
  <inkml:trace contextRef="#ctx0" brushRef="#br0" timeOffset="-97421.156">6439 13341 603 0,'0'0'39'0,"0"0"2"16,0 0-5-16,0 0-12 0,0 0-11 0,0 0-7 15,0 0-3-15,0 0 0 0,0 0 2 16,0 0 1-16,0 36-2 16,6-10-3-16,-2 1-2 0,2 4-2 15,-2-1-3-15,-1 1-7 0,0-3-12 0,1-6-29 16,-1-1-45-16,0-9-94 0,2 1-90 15</inkml:trace>
  <inkml:trace contextRef="#ctx0" brushRef="#br0" timeOffset="-97169.22">6789 13599 684 0,'0'0'13'15,"0"0"10"-15,0 0 2 0,0 0-2 16,0 0-6-16,87 13-6 0,-64-13-6 0,0 0-2 16,-7 0-3-16,3 0-1 0,-6 0-2 15,-2 0-7-15,2 0-9 0,-2 0-19 16,-2 0-32-16,-4 2-56 0,-1-1-48 15,-4 2-60-15</inkml:trace>
  <inkml:trace contextRef="#ctx0" brushRef="#br0" timeOffset="-96982.243">6780 13868 554 0,'0'0'50'0,"0"0"0"15,0 0-2-15,0 0-5 0,0 0-9 16,0 0-3-16,0 0-9 0,0 0-3 15,84 37-4-15,-58-37-5 0,0 0-3 16,-7 0-3-16,0 0-2 0,-9-1 0 16,-3 1-4-16,2 0-1 0,-9 0-5 0,0 0-16 15,0 0-32-15,1 0-119 16,-1 0-138-16</inkml:trace>
  <inkml:trace contextRef="#ctx0" brushRef="#br0" timeOffset="-75814.009">20775 2029 183 0,'0'0'64'0,"0"0"-2"0,0 0-4 15,0 0-9-15,0 0-6 0,0 0-7 16,0 0-1-16,0 0-3 0,0 0 0 16,-18-42-6-16,18 42-4 0,0-2-8 0,-2 1-4 15,2-2-6-15,-1 3-1 0,1 0-1 16,-2 0 2-16,1 0 1 16,-4 13 4-16,2 6 0 0,-2 12 4 15,0 6-2-15,3 5-1 0,-1 7 0 0,-2 4 0 16,2 3-3-16,0 0 2 0,0 1-2 15,-1-3 3-15,3 1 4 0,0-2-5 16,1-2 4-16,0-1-10 0,0-1-1 16,0-3 0-16,1-3 0 0,3-4 1 15,-3-4-2-15,2-6 1 0,-1-7-2 0,-1-4 1 16,1-6-1-16,-2-7 0 0,1 1 0 16,-1-6-5-16,0 0-13 15,0 6-26-15,0-1-77 0,0 1-187 16,0-6-6-16</inkml:trace>
  <inkml:trace contextRef="#ctx0" brushRef="#br0" timeOffset="-74197.719">20878 2038 126 0,'0'0'42'0,"0"0"-1"0,0 0 3 0,0 0-5 16,0 0-4-16,0 0-5 0,0 0-3 15,0 0 2-15,0 0-2 16,0 0-1-16,-78-76 1 0,71 73-1 0,-1-3 0 15,4 4-2-15,-3-3-1 0,3 1-2 16,-1 1-2-16,2 2-3 0,-1-2-1 16,1 2-3-16,-1-3-1 0,1 3-1 15,3 1-2-15,-2-2 1 0,2 2-3 16,-1 0-1-16,-1 0-1 0,0 0-1 0,0-3 1 16,2 3-1-16,0-1 1 0,0 1 0 15,0-2 0-15,0 2 2 0,2-1-2 16,12 1-1-16,5-1 0 0,3 1-2 15,2 0 1-15,1 0 0 0,1 0-1 16,1 0 0-16,1 1-1 0,1 0 3 16,3 1-3-16,-1-1 0 0,2 2-1 15,1-1-1-15,-1 1 2 0,-1 2 1 16,1 0-1-16,-1 0 0 0,3 1 0 16,-2 0 0-16,2-1 0 0,-1 1 0 0,1-2 0 15,1 3-1-15,0-3 1 0,-1 2 0 16,1 0 0-16,0 0 0 0,3-1 0 15,0 0 0-15,0 2 0 0,-1 0-1 16,2-1 1-16,-2-1 0 0,0 3 0 16,-2-1 0-16,0 1-1 0,1 1 0 15,-2-1 1-15,-1 1-2 0,-3-2 1 16,0 2 1-16,1-1 0 0,-2 1 1 16,0 1 0-16,1-3-2 0,0 1 1 15,1-1 0-15,-1 1 0 0,0-1-2 0,1 3 3 16,-1-2-1-16,-1 1 0 0,2 1 1 15,-3 0-1-15,1-1 0 0,0 1 0 16,-1-1-1-16,2 1 2 0,1 0-4 16,-4 2 4-16,3-2-1 0,-2 0-1 15,-2-3 3-15,0 1-1 0,1-3-2 0,0 4 1 16,1-3 0-16,-2-1 0 0,2 2-1 16,0-2 1-16,0 1 0 15,0 2 0-15,0 0 1 0,0-2-1 16,-2-1-1-16,-1 3 2 0,2-1-1 0,-2-2-1 15,-2 2 2-15,2-2-1 0,-1 1 0 16,0 1 0-16,2-1 0 0,-1 0 0 16,0-1 0-16,0 0 0 0,0 0 1 15,0 1-1-15,-1 0 3 0,1 0-3 16,0-1 0-16,0 1 0 0,0-1-2 0,1-1 2 16,-2 1-1-16,1 1 2 0,-2 0 8 15,1 0-8-15,-1 2 9 0,-2-2-10 16,2 1 1-16,-1-1 3 15,0 1-1-15,-1 0 0 0,1-1-2 0,1 1 0 16,1 0-1-16,1-2 1 0,-3 0 1 16,3 0-1-16,-2-1-1 0,-1 1 0 15,-3 0-1-15,-5-2 0 0,1 2 2 16,2-1-1-16,-2-1 1 0,7 3 0 16,-2 0-1-16,-2-2 0 0,3 1 0 0,-1-1 0 15,1 1 1-15,0-3-1 0,3 4 1 16,-2-4-1-16,0 3 0 0,-1-1 1 15,1 0-2-15,0 0 1 0,-3 1 0 16,3-3 0-16,-1 2 2 0,-2-1-1 16,0 0 0-16,0 1 0 0,-5-4 0 15,2 3 0-15,1 1-1 0,2-3 1 16,4 3 1-16,-2 0 0 0,-1-1 2 16,0 0-4-16,-6-1 1 0,2 0-1 15,2 1 2-15,-2 0-1 0,6 2 0 0,-1 0 1 16,-2-1-1-16,0 1 0 0,1-2 0 15,-2 3 1-15,1-2-1 0,0 1 1 16,-3 0 0-16,3-1 0 0,0 2-1 16,0 0-1-16,1 0 2 0,-2 0-1 15,3 2 2-15,-1-2 0 0,-2 0-3 16,3 1 4-16,-2-2-3 0,-1 1 1 0,0 0 0 16,-1 0 0-16,-1 0 0 15,0 0 0-15,-6-1 1 0,3-2 0 16,-3 0-2-16,-2 0 1 0,1 0 0 0,0 0 0 15,0 0 2-15,-5-1-3 0,2 1 0 16,-2-2-1-16,0 2-1 0,-1-3 1 16,-4 0-2-16,0 0 3 0,0 0-1 15,2 2-1-15,-1-2 2 0,0 2-2 16,1-2-1-16,-1 0-3 0,1 1-8 0,-1-1-13 16,1 0-35-16,-1 0-84 0,-1 0-164 15,0-5-10-15</inkml:trace>
  <inkml:trace contextRef="#ctx0" brushRef="#br0" timeOffset="-71917.918">20774 2930 56 0,'0'0'43'0,"0"0"3"0,0 0-2 16,0 0-1-16,0 0-6 0,0 0 1 15,0 0-1-15,0 0 0 0,0 0-3 16,-38 4 0-16,38-4-5 0,-1 0-2 16,-5 0-4-16,0 0-5 0,0 0-2 0,2 0 0 15,-3 0 2-15,3 0-3 0,-2 0-2 16,1 0 0-16,5 0-5 16,-1 0 0-16,1 0-1 0,-2 0-1 15,1 0 0-15,0 0-1 0,-1 0 2 0,1 0-1 16,-1 0 1-16,0 0-1 0,0 0 2 15,1 0-3-15,1 0 1 0,-2 0 0 16,2 0 0-16,0 0 0 0,0-1 1 16,0-2-2-16,5 3-1 0,4-3-1 15,2-1-1-15,0 4-1 0,7-4 0 0,0 2-1 16,6-1 1-16,-1 0 0 0,1 0 0 16,1 0 0-16,1-1 0 15,0 1 0-15,2 0 0 0,2-1-1 16,0-2 2-16,1 3-2 0,0-1 1 0,0 1-1 15,-1-2 0-15,1 1 0 0,-4 0 0 16,2 1 0-16,-2-1 0 0,1 1 0 16,-2 0 0-16,1 0 0 0,-2 1 0 15,1 1 0-15,0 1 0 0,-2-2 0 16,1 2 0-16,-2-1 0 0,0 1 0 0,0-2 1 16,-1 1-1-16,-6-1 0 0,3 2 1 15,0 0-1-15,1 0-1 0,4 0 1 16,-6 0 0-16,1 0 0 0,-1 0 1 15,-5 0-1-15,9 2-1 0,-3-1 1 16,-5-1 0-16,8 2 0 0,-3-2 0 16,1 0 1-16,-1 0-1 0,1 0 0 15,2 0 0-15,-2 0 0 0,8 0-1 16,-4 0 1-16,2 0 0 0,-1 0 0 16,-1 0 1-16,0 0-1 0,2 0 0 0,0 0 1 15,1 1-1-15,-1-1 0 0,1 0 1 16,1 0-1-16,-2 0 1 0,2 0-1 15,-1 0 1-15,1 0-1 0,-1 2 1 16,0-1 0-16,-2 1-1 0,0-1 0 16,-1 1 0-16,1-1-1 0,-1-1 1 15,1 2 0-15,-2-1 0 0,3 1 0 16,2-1 0-16,-2 2 0 0,-2-3 1 16,1 3-2-16,-2 1 1 0,-1-1 0 15,1-2 0-15,-4 2 1 0,2 0-1 0,-5-1 0 16,0-1 0-16,4 1 0 0,-2-1 0 15,8 1 1-15,-3 1 0 0,0-2-1 16,-1 2 0-16,2-3 0 0,1 2-1 16,-1 0 1-16,1-2 1 0,-3 1-2 15,2-1 2-15,-1 2-2 0,-1-2 2 0,0 3-1 16,-6-2 1-16,1 0 0 0,3 1-1 16,0-1 0-16,5 1 0 0,0 0 0 15,-2 1 0-15,0-2 1 16,-3 2 0-16,2 0-1 0,-2 0 0 0,-1 1 0 15,1-1 0-15,2-3 2 0,-2 4-2 16,2-1 0-16,-1-2 0 0,0 2 0 16,1-1 0-16,-1 0 0 0,2-1 1 15,-1 0-1-15,1-1 0 0,0 2 0 16,0-2 0-16,-2 1 0 0,-4-1 2 0,0 2-4 16,1-2 2-16,-5 1 0 0,5-1 0 15,1 2 2-15,-7-2-2 0,8 2 0 16,-4 1 0-16,-3-2 0 15,6 3 0-15,0-2 0 0,-2 0-2 0,6 2 2 16,0 0 0-16,-1-2 2 0,-2 3-2 16,2-2 0-16,-1 1 0 0,1-2 0 15,1 1 0-15,0 0 0 0,0-1 0 16,-1-1 0-16,1 1 0 0,-1-1 0 16,-6-1 1-16,3 2-1 0,0-2 0 0,0 1-1 15,1 1 1-15,-3-2 0 0,2 1 0 16,1-1 0-16,-2 0 0 0,2 0 0 15,-3 0 0-15,-3 0 0 0,6 2 0 16,0-2 0-16,-9 0 0 0,9 0 0 16,-5 0 0-16,-2 0 0 0,0 0 0 0,3 0 0 15,-3 0 1-15,1 0-2 16,1 0 1-16,-2 0 0 0,0 0 0 16,0 0 1-16,0-2-1 0,-1 1 0 15,0 1 0-15,1-2 0 0,0 1 1 0,0-1-1 16,6 1-1-16,-7-1 1 0,5 1 0 15,-5-1 0-15,-1 2 0 0,2-1 0 16,0-1 0-16,2 2 0 0,-2-1 0 16,1-1 0-16,-2 1 0 0,8 0 0 15,-10 1 1-15,10-3-1 0,-4 2 1 0,-3 1 0 16,6-2-1-16,-2 1 2 0,-3-1-1 16,4-1-1-16,0 2 1 0,-5 0-2 15,4-1 2-15,-4 0 0 16,-1 2 0-16,-1 0 0 0,1-1 0 0,-1 1 0 15,-5 0 0-15,1 0 0 0,-7 0 0 16,5 0 0-16,0 0 1 0,1 0-1 16,0 0 1-16,-6 0-1 0,0 0 1 15,0 0-2-15,7 0 2 0,-1 0 0 16,0 0 0-16,4 0 1 0,-6 0-1 0,2 0 0 16,0 0 1-16,-2 0-1 0,2 0 0 15,-2 0 0-15,2 1 1 0,-6-1-1 16,0 0 1-16,0 0-1 0,3 0 0 15,-2 2 1-15,1-2-1 0,-1 0 0 16,1 0-2-16,-1 0 0 0,1 0 0 16,-1 0 0-16,1 0-2 0,-1 0 2 15,0 2-2-15,1-2 0 0,-1 0 1 16,1 0 0-16,-1 0 1 0,1 0-1 16,-1 0 1-16,1 0 0 0,-1 0 0 0,1 0 1 15,0 0-1-15,0 0 0 0,-1 1 0 16,1-1 1-16,-1 0-1 0,6 0 1 15,-1 0-1-15,0 0 0 0,5 0 0 16,-5 0 0-16,0 0 0 0,6 0-1 16,-5 0 1-16,-1 0 1 0,7 0-1 15,-6 0 1-15,-1 0 0 0,-1 0 0 0,-5 0 0 16,0 0-2-16,0 0 1 16,2 0-1-16,-1 0-2 0,1 0-4 15,-1 0-6-15,1-1-7 0,-1 1-8 0,1-2-14 16,-1 2-30-16,1-2-52 0,-1 2-95 15,1-1-65-15</inkml:trace>
  <inkml:trace contextRef="#ctx0" brushRef="#br0" timeOffset="-71788.149">25313 2962 650 0,'0'0'-23'0,"0"0"-25"15,0 0-60-15,0 0-129 0</inkml:trace>
  <inkml:trace contextRef="#ctx0" brushRef="#br0" timeOffset="-70421.23">20690 1989 177 0,'0'0'64'0,"0"0"-2"0,0 0-1 16,0 0-9-16,0 0-8 0,0 0-6 16,0 0-3-16,0 0-6 0,0 0-2 0,-11-54-8 15,11 53-7-15,-2-1-7 0,2 0-2 16,-1 2-4-16,1 0 1 0,-3 0 0 15,-2 9 1-15,1 7 3 0,0 8 0 16,1 2 0-16,0 4 1 0,0 5 0 16,-1 5 3-16,2 2-2 0,-1 2 1 0,0 2-1 15,2-1 2-15,0-2-2 16,-1-2 2-16,1-2-2 0,-1-3 1 16,2 1 7-16,0-3-7 0,0 0 5 15,0 0-5-15,0-2-4 0,0-2 1 0,3 1-1 16,-1-3 0-16,0 0-2 0,0-1 2 15,-1-1-2-15,2-2 1 0,-1-1-1 16,-1-1 1-16,2-7 0 0,-2 2 0 16,-1-4-2-16,2-3 1 0,-2 2-1 15,1-1 1-15,1 1 0 0,-2-8-1 0,1 3 1 16,-1-3 0-16,2 1-1 0,-2-1 1 16,1 3-1-16,-1-7 1 0,0 0-1 15,0 0 1-15,0 1 2 16,1 0-1-16,-1 1 1 0,0-1 1 0,0 1 0 15,0-2 0-15,0 0-1 0,0 0-1 16,0 0-1-16,0-14-1 0,0-7 0 16,0-8-2-16,0-3 3 0,0-3-2 15,0-4 1-15,0-4-1 0,0-1 0 16,3-3-2-16,2-3 1 0,-1-2-3 0,3 1-5 16,-1-2 3-16,0 2-2 0,-2 0 7 15,2 2 1-15,-1 1 1 0,0 3-1 16,-2 2 1-16,0 4 1 15,-2 4-1-15,1 4 2 0,-1 10 0 0,1 0-1 16,-2 9 0-16,1-3 0 0,-1 4-1 16,0 5 0-16,2-1 1 0,-2 7-1 15,0-1 0-15,0 1 0 0,0-1 1 16,1-1-2-16,-1 1-1 0,0-2-1 16,0 3-3-16,0 0 3 0,0-2 0 0,0 2 2 15,0 0 1-15,-1 14-1 0,-2 9 3 16,0 7-3-16,1 5 1 0,1 7-1 15,-1 7 1-15,1 4-2 0,-2 4 5 16,-1 4-4-16,1-1 4 0,0 0 5 16,0-2-4-16,2-1 5 0,-1-5-6 15,2-3-2-15,0-5 2 0,0-3-3 16,0-7 3-16,0-2-2 0,0-10 0 16,0-1-1-16,0-9 0 0,0-6-1 15,0 6 0-15,0-5-2 0,0-3-7 0,0 2-11 16,0-3-34-16,3 1-71 0,-1-1-171 15</inkml:trace>
  <inkml:trace contextRef="#ctx0" brushRef="#br0" timeOffset="-67973.807">20845 1996 215 0,'0'0'52'16,"0"0"9"-16,0 0 1 0,0 0-6 16,0 0-14-16,0 0-12 0,0 0-9 15,0 0-7-15,0 0-6 0,0 0-2 16,-22-59-2-16,22 54-1 0,0 0 1 16,6 1 0-16,-2 2 0 0,8 0-1 0,2 0 0 15,5 2-1-15,5 0 0 0,2 0 0 16,-1 3 1-16,4 1 0 0,3 2 1 15,0 1-2-15,1-2 0 16,4 0 1-16,0 1 0 0,2 0 0 0,0-3-1 16,1 1-3-16,-1 0 3 0,1-1-1 15,-3 0-2-15,2 0 4 0,-1-1-3 16,-1 1-2-16,0 0 2 0,0-1 0 16,-2 2 0-16,-1-1 0 0,-2 2 2 15,-1 0-2-15,-3 2 0 0,0-1 0 0,-1 2 0 16,0-1 0-16,-1 1 0 0,3-1 0 15,-2 0 0-15,2 1 0 0,0 1 0 16,0-1 0-16,0 2 0 0,-1-5 0 16,3 2-2-16,-1-2 2 0,0 1 0 15,1-1 0-15,1-1 0 0,0 1 2 0,-1-3-2 16,1 3-2-16,0 2 2 0,-2-1 0 16,-1 1 0-16,-1-1 0 15,-5 2 0-15,2 0-1 0,-2 0 2 16,0 1-1-16,-1 1-1 0,1-1 2 0,0 1-1 15,0 0 0-15,-3-1 0 0,2 0 0 16,-1-1-1-16,-1 0 1 0,-2 0 0 16,2-2 3-16,-7-2-3 0,3 2 0 15,0-3 0-15,3 0 0 0,1 1 0 16,1 0 0-16,-1 1 0 0,-4-1 0 0,2 3 0 16,0-1 0-16,1 0 0 0,-1-2 0 15,1 2 0-15,1-1 0 16,2-1 0-16,-3 3 0 0,1-1 0 15,-1 0 0-15,1 0 1 0,0-2-1 0,-1 2 0 16,0-1 1-16,1 0-1 0,1-1 2 16,0-1-1-16,2 2-1 0,2-3 0 15,-3 3 0-15,-1 2 0 0,2-3 0 16,-2 0 0-16,0 1 0 0,0 0-1 16,-1-3-1-16,0 3 2 0,2 0 2 0,-3-1-2 15,2 1 1-15,-1-1-1 0,1 1 0 16,-1-1 1-16,2 1-1 0,-2 0-1 15,2-1 1-15,-1 1 9 0,0 1-8 16,2-1 9-16,-2 0-10 0,1 0 1 16,-1 0-1-16,0-1 0 0,1 1 0 15,-3-1 0-15,1 1 0 0,0-1 0 16,-1 1 1-16,3 1-1 0,-2 1 3 16,-1 1-2-16,-1-1 2 0,1-1-3 15,0 2 2-15,0-2-1 0,-6-3-1 0,3 2 1 16,0-2-2-16,1 1 1 0,5 1 1 15,-2 0 0-15,-4-2 1 0,0 1-1 16,1-1 0-16,1 0-1 0,3 1 0 16,-1 0 0-16,-1-1-1 0,-5 0 2 15,1 2 0-15,2-2-1 0,1 1 1 0,5 1 0 16,-2-1-1-16,0-1 1 16,-1 2 0-16,2-1-1 0,-2 3 0 15,0-3 0-15,2 0 0 0,-3 1 0 16,0 0 1-16,-1 0-1 0,0-1 0 0,0 1 0 15,0-1 0-15,1 0 1 0,-2 3 0 16,0-3-1-16,-3 0 0 0,1 1-1 16,0 0 0-16,-4-2 1 0,5 1 0 15,0 1 0-15,-6-3 0 0,8 2 0 16,-4 0 0-16,2 1 0 0,3 1 1 0,-6-2-1 16,1 2 0-16,2-4 0 0,-6 2 0 15,8 0 1-15,-2-1 0 0,-6-1-1 16,7 1 1-16,-1 0-1 15,-6-2 1-15,5 3 0 0,-4-2-1 0,1 2 1 16,5-2-1-16,-7-1 1 0,5 4 0 16,1-2-1-16,-8 0 0 0,8 2 0 15,-6-2 1-15,1 0-1 0,4 1-1 16,0 1 1-16,-1 0 0 0,1-1 0 16,-1 1 0-16,-4-2 0 0,6 3 0 0,-3-2 0 15,-3-1 1-15,5 2 0 0,-7-3 0 16,4 2 0-16,2-1 0 0,-3 0 0 15,6 0 1-15,-7 0-2 0,3-3 1 16,-3 2 0-16,-4-2 0 0,5 1-1 16,-5-1 0-16,0 0 0 0,0 2 1 15,-2-2-1-15,1 1 0 0,0-1 1 16,1 3-2-16,-6-3 1 0,0 0 0 16,0 0 0-16,1 0 0 0,1 0 0 15,-1 0 0-15,1 2 1 0,-1-2-1 0,1 2 0 16,-1-2 1-16,1 0 0 0,-1 1 1 15,1-1 0-15,-1 0 3 0,1 2 0 16,-2-2 1-16,1 0 0 0,-1 0 0 16,0 3-3-16,0-3 0 0,0 2-1 15,-6 1 1-15,-3 2-1 0,2-1 0 0,-4-1-2 16,2 0 0-16,-3 1 0 0,-5-1 0 16,7-1 1-16,-9 2-1 0,3-3 1 15,3 1-1-15,-6 1 0 16,1 0 1-16,-1-1-2 0,1 0 1 0,0 0 1 15,-1-2-1-15,-1 1 0 0,-8 2 1 16,4 0-2-16,-2 1 2 0,1-1-2 16,-3-2 0-16,1 2 0 0,-3-1 0 15,-1-1 1-15,1 1 1 0,-3-2-3 16,-1 1 2-16,-3-1-2 0,-1 0 0 0,-2 0 0 16,-4 0-2-16,-3 0 2 0,-2-1 0 15,-1-2 0-15,0-2 0 0,2 1 1 16,2-1 0-16,2 2-1 15,4 0-1-15,2 1-2 0,3 2-1 0,1 0-1 16,-1 0 2-16,-1 0 1 0,-1 0 1 16,-3 0 0-16,1 0-1 0,-1 0 1 15,-4 0-1-15,-1 0-1 0,-5 0 1 16,-2 0 1-16,-3-1 1 0,-2 0 2 16,0-1 2-16,3 0-1 0,2-1 1 0,6 2-1 15,1-2 1-15,5 2-2 0,0-3 1 16,1 3-1-16,2 1 1 0,2 0 1 15,0 0 0-15,2 0 0 0,1 0-1 16,2-1 0-16,0 1 0 0,-1-2 0 16,1-2 1-16,1 3-1 0,0-4 0 15,2 3 0-15,-1-3-1 0,2 2 0 16,0-1-1-16,0-1 1 0,1 2 0 16,9 1 0-16,-4-1 1 0,0 2-1 15,5-1 1-15,-6 1-1 0,-1-1 0 0,8 2 1 16,-8 0 0-16,3 0 1 0,6 0-1 15,-6 0 0-15,6 0 0 0,-1 0 0 16,-6-1 0-16,6 1 1 0,-7-3-1 16,-1 1-1-16,3-1 0 0,-7 0 0 15,0-1 0-15,0 2-1 0,0-1 2 0,0 1-1 16,2-2 1-16,-1 1 0 0,1 0-1 16,-1 1 1-16,1-1 0 0,2 2 2 15,4-1-2-15,-2 2 0 16,0-2 0-16,-2 2-1 0,-5-1 0 0,1 0 1 15,0 1-1-15,2 0 1 0,-3 0-1 16,1 0-1-16,-1 0 1 0,-1 1 0 16,1 0-1-16,-1 3 2 0,2-1-1 15,0 0 0-15,-1-2 2 0,1 1-2 16,-2-2 2-16,2 0-1 0,0 0-1 0,3 0 1 16,-2 0 0-16,1 0-1 0,1 0 1 15,1 1-1-15,-3 1 1 0,1-1-1 16,-1 2 0-16,1-3 2 15,-1 0-2-15,-3 2 0 0,-1 0-1 0,-2-1 1 16,-3 1 0-16,-3-2-1 0,1 0 1 16,0 0 0-16,-4 0 1 0,1 0 0 15,-1 0-1-15,1 0 0 0,0 0 0 16,0 3 1-16,4-1-1 0,1 1 2 16,0 1-1-16,1 0 2 0,1 1 0 0,2-1 1 15,1 1 1-15,3 0-1 0,0-3-1 16,4 3-2-16,3-4 0 0,3 3-2 15,-2-2 0-15,6 0 0 0,-7 1 0 16,7-2 1-16,-2-1 0 0,3 2-2 16,-4 0 1-16,2-2 0 0,7 0 0 15,-1 2-1-15,7-2-7 0,-1 0-20 16,1 0-25-16,3 0-63 0,21-10-162 16</inkml:trace>
  <inkml:trace contextRef="#ctx0" brushRef="#br0" timeOffset="-67380.99">23643 2570 246 0,'0'0'74'0,"0"0"-3"16,0 0-12-16,0 0-7 0,0 0-10 16,0 0-6-16,0 0-2 0,0 0-6 0,0 0-5 15,0 0-5-15,-55-37-4 0,35 39-1 16,-5 6-3-16,5 5 3 16,0 4-7-16,2 1 4 0,1 5-6 15,0 1 0-15,4 2-1 0,2 1 0 0,1 1-1 16,5-1-1-16,3 0 0 0,2-3-1 15,0 0-1-15,3-1 0 0,4 0-5 16,5-3-11-16,-1-4-29 0,7 1-43 16,-7-7-116-16,6 0-87 0</inkml:trace>
  <inkml:trace contextRef="#ctx0" brushRef="#br0" timeOffset="-66627.007">22748 2560 327 0,'0'0'52'0,"0"0"-8"0,0 0-7 16,0 0-2-16,0 0-7 0,0 0 0 15,0 0-10-15,-83 35 0 0,76-18-7 16,-1 1 1-16,3 4-3 0,1-8 1 16,4 5 0-16,0-1-1 0,0 0-1 15,4 3 1-15,5-4-2 0,1-3 1 0,-3-6-2 16,6-1 1-16,-3-4-1 0,2-1 0 16,8-2 1-16,-1 0-2 0,1-2 0 15,-1-5-1-15,-3-4-1 16,0-3 0-16,-5-1 0 0,2-2 0 0,-4-3-1 15,-2 0-1-15,-2-2 1 0,-4-1-1 16,-1 1 0-16,0-1-3 0,-1 0 2 16,-8 4-4-16,-3-1-7 0,-2 5 9 15,-1 4-8-15,1 3 9 0,-1 4 1 16,-2 2 0-16,5 2-2 0,-8 0 1 0,6 0-1 16,2 5-2-16,-1 2 13 0,6 0-9 15,1 0 7-15,2 1-10 16,4 1 1-16,0 2-2 0,3 0 2 15,10 3 3-15,1-1-4 0,5-3 3 0,1-2-7 16,2-1-2-16,1-2-16 0,0-5-22 16,0 0-35-16,-2 0-55 0,-6-2-111 15</inkml:trace>
  <inkml:trace contextRef="#ctx0" brushRef="#br0" timeOffset="-66436.186">22978 2442 476 0,'0'0'15'0,"0"0"18"15,0 0 6-15,0 0 6 0,0 0-14 0,0 0-10 16,0 0-11-16,0 0-5 16,0 0 4-16,0 0-10 0,-34 99 0 15,34-72-28-15,0 0-61 0,0 2-121 0,0-7-72 16</inkml:trace>
  <inkml:trace contextRef="#ctx0" brushRef="#br0" timeOffset="-65614.102">19776 2291 352 0,'0'0'60'0,"0"0"1"16,0 0 1-16,0 0-15 0,0 0-9 0,0 0-14 16,0 0-7-16,0 0-7 0,0 0 0 15,-53 39-2-15,50-17 0 0,3 3-3 16,0-1-1-16,0 1-1 0,4-5 0 15,2 2 6-15,-3-7-7 0,1 0 5 16,-3-4-5-16,2 0-6 0,-1 1-6 16,-1-8-19-16,1 2-33 0,-2-1-61 15,0-1-92-15,-3 5-56 0</inkml:trace>
  <inkml:trace contextRef="#ctx0" brushRef="#br0" timeOffset="-65367.479">19741 2278 383 0,'0'0'20'0,"0"0"13"15,0 0 11-15,0 0 4 16,0 0-3-16,81-26-11 0,-65 33-10 16,4 6-8-16,-3 7-6 0,-5 2-2 15,-3 6-1-15,-6 1-3 0,-3 1 0 0,-1 0 0 16,-10 2 0-16,-3-3 5 0,-1 2-5 15,-3-5 5-15,2-1-8 0,-3-4-2 16,0-6-3-16,5-1-5 0,2-5-11 16,1-1-21-16,3-3-24 0,-2-5-43 15,0 0-56-15,3-4-84 0</inkml:trace>
  <inkml:trace contextRef="#ctx0" brushRef="#br0" timeOffset="-65115.255">20097 2011 483 0,'0'0'23'16,"0"0"4"-16,0 0 5 0,0 0 2 0,0 0-6 16,0 0-4-16,0 0-5 0,0 0-3 15,-58 92-4-15,51-50-1 0,1 5-6 16,2 0-1-16,1-1-4 0,0-2 2 15,2-5-4-15,-1-3 3 0,1-2-2 16,-1-4 1-16,1 0 8 0,1-4-12 16,0-1-6-16,0 1-33 0,0-9-56 15,0 1-96-15,0-4-87 0</inkml:trace>
  <inkml:trace contextRef="#ctx0" brushRef="#br0" timeOffset="-64856.712">20237 2324 437 0,'0'0'32'0,"0"0"10"15,0 0 3-15,0 0-9 16,0 0-8-16,0 0-11 0,83 6-6 16,-80 12-5-16,-3 5-2 0,-5 4-2 15,-9 5 1-15,-7 3 4 0,-3 5-3 0,-3-3 4 16,1 1-5-16,0-6-2 0,7-7 1 15,4-9 3-15,8-9-4 0,4-2 2 16,3-5 0-16,0 0 0 0,0 0 3 16,15 0-3-16,11 0-1 0,8-8-6 15,8 0-19-15,2-6-35 0,5 0-60 0,-3-1-151 16</inkml:trace>
  <inkml:trace contextRef="#ctx0" brushRef="#br0" timeOffset="-64141.699">22739 3131 438 0,'0'0'30'16,"0"0"6"-16,0 0-1 0,0 0-2 16,0 0-4-16,-84-34-6 0,71 34-7 15,2-2-5-15,-2 2-4 0,3 0 1 0,-1 0-2 16,1 3 0-16,2 3 0 0,0-1 3 16,2 3-3-16,-2 6 3 15,5-3 4-15,-1 7-5 0,4 1 3 16,0 3-5-16,0 4-1 0,0-4-1 0,4 2 0 15,2-5 1-15,-1 3-2 0,1-3-2 16,-1 1 1-16,-1 1 0 0,-1-6 0 16,0 2 1-16,-2 1-2 0,1-5 2 15,-2 6-2-15,2-5 1 0,-2 0-1 16,0 4 0-16,0-6 0 0,0 6 1 0,-2-9 1 16,-1-1-2-16,0 2 0 0,2-6 0 15,-5 3 0-15,1-4 0 0,1 0-2 16,-6 0-1-16,4-1-3 15,-4-1-7-15,0-1-8 0,-2 0-14 0,-1-3-34 16,3-5-46-16,-1-6-68 0,5 4-53 16</inkml:trace>
  <inkml:trace contextRef="#ctx0" brushRef="#br0" timeOffset="-63999.889">22477 3385 525 0,'0'0'44'16,"0"0"-6"-16,0 0-12 0,93-20-8 15,-64 18-4-15,1-2-3 0,-1 1-4 16,1 0-4-16,-2-2-4 0,-5 4-5 16,2 0-24-16,-7 1-71 0,-6 0-172 0</inkml:trace>
  <inkml:trace contextRef="#ctx0" brushRef="#br0" timeOffset="-63032.615">26512 2397 594 0,'0'0'0'0,"0"0"0"0,-85 30 0 16,54-15 0-16,1 2 3 0,0 2 8 15,-1 3-6-15,4 1 6 0,1 1-2 16,5 0-9-16,6 0 4 0,4-7-6 0,7 1 0 16,4-1 0-16,0 0 2 0,4 3-2 15,8-6 4-15,4-2-1 0,0-3-1 16,4-1 3-16,1-3 0 0,-1 1 2 15,1-2 0-15,-2 1 2 0,-2 1-1 16,-4 0 0-16,-1-1 0 0,-5 0-3 16,-4-3 1-16,3 5 2 0,-4-4 1 15,0 1 2-15,-1 6 1 0,-1 0-2 16,-5 4 0-16,-5 2-2 0,-5-1 0 16,-2-1-3-16,-5-2-2 0,-3-1 0 0,-1-2-1 15,-2-2-1-15,-3 0 1 0,2-4-5 16,-1 0-3-16,8-3-11 0,2 0-21 15,-2-3-38-15,8-4-91 0,-1-8-108 16</inkml:trace>
  <inkml:trace contextRef="#ctx0" brushRef="#br0" timeOffset="-62851.462">26513 2592 657 0,'0'0'0'0,"0"0"8"15,0 0 2-15,0 0 2 0,0 0 0 16,0 0-2-16,0 0-2 0,34 99-4 16,-34-75 1-16,0 2-5 0,0-1-3 15,0-2-6-15,0-6-23 0,0-4-39 0,0-2-65 16,0-4-138-16</inkml:trace>
  <inkml:trace contextRef="#ctx0" brushRef="#br0" timeOffset="-62700.173">26570 2336 645 0,'0'0'1'0,"0"0"-1"16,0 0 1-16,0 0-4 0,0 0-8 0,0 0-19 16,0 0-38-16,0 0-84 0,0 0-108 15</inkml:trace>
  <inkml:trace contextRef="#ctx0" brushRef="#br0" timeOffset="-62376.951">26777 2557 576 0,'0'0'6'0,"0"0"15"0,-16 85 7 0,10-56 2 15,0 2 2-15,-2-1-4 0,2-3-8 16,1-1-2-16,1-6-5 0,2-9-3 15,2-6 0-15,0-5 0 0,-1 0 0 16,1 0 3-16,0 0-3 0,4-5-1 16,5-13-4-16,1-6-2 0,2-3-1 0,-1-5-1 15,2-2 2-15,0 2-3 16,2-2 0-16,-2 4-3 0,-1 2-6 16,-3 9 6-16,0 5-7 0,-3 6 8 15,-3 6 8-15,0-2-11 0,-3 4 1 0,4 0 1 16,5 4-1-16,1 8 4 0,4 4 6 15,-4 5-6-15,1 3-7 0,-4 1-7 16,3 1-16-16,-3 0-17 0,-1-2-34 16,3-1-34-16,-2-7-45 0,3-2-61 15</inkml:trace>
  <inkml:trace contextRef="#ctx0" brushRef="#br0" timeOffset="-62029.828">27192 2543 483 0,'0'0'28'0,"0"0"0"0,0 0 0 16,0 0 5-16,0 0 1 0,0 0-5 16,0 0-12-16,0 0-4 0,-22 83-8 15,22-62 0-15,1-2-2 0,8 0 2 16,0-2 1-16,2-5 1 0,1-5 4 0,1-4 1 16,4-3 0-16,-1 0-4 0,7-5-1 15,-5-7-3-15,-1-3 1 16,-4-3-2-16,-2-1 0 0,-3-1 0 0,-4-3-2 15,-2 0-2-15,-2-1-9 0,0 0 7 16,-9 0-5-16,-1 2 6 0,-5 2 2 16,-1 2-2-16,-4 3 1 0,-1 3-1 15,6 5 1-15,-4 1-1 0,2 5 1 16,1 1 0-16,0 0-1 0,3 8 0 16,4 2-1-16,3-2 2 0,1-1-1 0,3 3 0 15,2-1 0-15,6 3-1 0,6 2 7 16,6-5-11-16,4-5 2 0,3-2-29 15,2-2-28-15,1 0-47 0,-2-3-86 16,-3-3-80-16</inkml:trace>
  <inkml:trace contextRef="#ctx0" brushRef="#br0" timeOffset="-61832.236">27451 2125 612 0,'0'0'13'0,"0"0"9"16,0 0 7-16,0 0 1 0,0 0-6 16,0 0-6-16,0 0-7 0,0 0-4 15,0 0-4-15,6 80-2 0,-3-50-5 0,-1 1-5 16,-1 1-19-16,-1 0-31 16,0-2-54-16,0 2-103 0,-1-5-63 0</inkml:trace>
  <inkml:trace contextRef="#ctx0" brushRef="#br0" timeOffset="-61666.899">27735 2453 578 0,'0'0'5'0,"0"0"6"16,0 0 4-16,86-22 4 0,-66 17 2 15,-7 2-6-15,4-1-10 0,-7 2-10 16,3 2-23-16,0 0-40 15,-5 7-63-15,-3 7-122 0</inkml:trace>
  <inkml:trace contextRef="#ctx0" brushRef="#br0" timeOffset="-61537.924">27692 2727 646 0,'0'0'14'15,"0"0"-1"-15,93-21-5 0,-62 13-6 16,0-1-3-16,-4 1-11 0,2 3-33 15,-3-1-91-15,-8 1-140 0</inkml:trace>
  <inkml:trace contextRef="#ctx0" brushRef="#br0" timeOffset="-57731.749">26389 3257 684 0,'0'0'1'0,"0"0"3"0,0 0 6 15,0 0 7-15,0 0 3 0,0 0-1 16,-70 113-6-16,61-71-3 0,0 5-6 0,1 3-1 15,3 2-2-15,-2-2 0 0,4-2-3 16,0-5 3-16,1-5-2 0,1-5 0 16,1-4-4-16,-2-11-14 0,2-5-8 15,-1-3-29-15,1-6-41 0,-2 1-47 16,2 2-89-16</inkml:trace>
  <inkml:trace contextRef="#ctx0" brushRef="#br0" timeOffset="-57257.193">25968 3703 622 0,'0'0'9'0,"0"0"-5"16,0 0 1-16,0 0 2 0,0 0 3 15,0 0 3-15,0 0 2 0,0 0 0 16,0 0-1-16,46 5-4 0,-5-5-4 16,9-6-2-16,11-5-4 0,4-4 0 0,5 0-2 15,-1-2-2-15,-2 0 0 0,-5-1-1 16,-7 2 1-16,-8-1 3 0,-7 0-1 15,-11 2 3-15,-9 5 0 0,-10 3 4 16,-6 4 2-16,-4 3 0 0,0-1 2 16,0-2-1-16,0-2 1 0,-7 1-3 0,-7 4-1 15,-4 1-1-15,-5 11 0 16,2 6 0-16,0 6 0 0,1 3-1 16,4 0 0-16,0-1-1 0,4-1 1 15,1-3 0-15,5-5-2 0,3-9-1 0,2-3 1 16,1 0-1-16,0 0 1 0,0-1-1 15,4 2 1-15,1-4 0 0,7-2 1 16,3-5 1-16,2-7-1 0,2-6 0 16,-2-1-1-16,-3-6 2 0,-2 5-2 15,-3-3 2-15,-2 8 0 0,-1-2-1 0,-2 8 1 16,-2 3 1-16,1 1-2 0,-3 5-3 16,0-1 0-16,0 1 0 15,1 0 0-15,4 0 3 0,2 0-1 16,3 9-1-16,3 3 0 0,-1 3-2 0,-1 2 1 15,-2 1-4-15,0 0-4 0,-1-1-8 16,-1-2-12-16,1-5-21 0,-3 3-37 16,1-6-66-16,-1 2-124 0</inkml:trace>
  <inkml:trace contextRef="#ctx0" brushRef="#br0" timeOffset="-56937.242">26898 3527 592 0,'0'0'-3'0,"0"0"10"0,0 0 13 16,0 0 6-16,0 0 0 0,0 0-4 16,0 0-6-16,0 0-4 0,14 97-3 15,-14-75-5-15,0-2 3 0,0-7-4 16,0-1 1-16,0 0 2 0,0-7-1 16,0 1 5-16,0-6 2 0,0 0 5 0,0 0 1 15,0 0-5-15,0 0-1 0,2-8-6 16,4-7-3-16,3-7 1 0,2-3-3 15,-1-1 1-15,2 1-2 0,2 2 1 16,-1 2-1-16,-3 9 0 0,0 2-1 16,-2 3-1-16,-5 4 0 0,6 1-1 15,-3 2 1-15,5 0 0 0,3 5 0 16,-1 7 0-16,4 3-2 0,-2 4-9 16,-2-1-4-16,0 0-11 0,-3 1-13 15,1-2-30-15,0-2-44 0,-3-2-61 0,5-3-101 16</inkml:trace>
  <inkml:trace contextRef="#ctx0" brushRef="#br0" timeOffset="-56581.506">27398 3500 606 0,'0'0'7'16,"0"0"14"-16,0 0 8 0,0 0 2 15,0 0-3-15,-47 78-10 16,42-54-7-16,2 1-3 0,3-3-5 0,0 2 1 15,8-2-1-15,2-4 0 0,4-3 0 16,1-3 2-16,-1-5 1 0,2-5 0 16,4-2-3-16,0-6-1 0,8-7-1 15,-8-6-1-15,0-1 1 0,-6-5-2 16,-5-2 0-16,-6 0-2 0,-3 0-1 0,-1-1-1 16,-9 1 0-16,-3 3 0 0,-3 0 2 15,-3 5 0-15,-2 2 2 0,-2 3 1 16,1 3 2-16,3 5 2 15,-1 5-2-15,1 1 1 0,2 0-2 0,0 1-1 16,3 7-1-16,4 1 1 0,4-2 0 16,-1 1-1-16,7 2 0 0,0 1 0 15,9 3-4-15,5 1 0 0,5-5-4 16,4-5-8-16,2-2-15 0,2-3-26 16,1-4-42-16,-1-5-54 0,-2-6-107 0</inkml:trace>
  <inkml:trace contextRef="#ctx0" brushRef="#br0" timeOffset="-56379.798">27563 3234 582 0,'0'0'27'0,"0"0"6"0,0 0 1 16,0 0-2-16,0 0-9 0,0 0-7 15,0 0-2-15,0 0-4 0,0 0-5 0,0 0 0 16,8 14-3-16,-1 6-1 0,1 0-1 15,0-2-4-15,0 0-8 0,-2-4-7 16,1 3-16-16,-2-2-21 0,-1-5-31 16,0 7-42-16,1-8-76 0</inkml:trace>
  <inkml:trace contextRef="#ctx0" brushRef="#br0" timeOffset="-56177.512">27915 3389 525 0,'0'0'27'0,"0"0"10"16,0 0 7-16,0 0-7 0,0 0-12 0,78 13-8 16,-55-10-12-16,-7-2-5 0,2 2-12 15,-6-2-17-15,-1 1-32 0,6 3-56 16,-9-1-83-16,4-1-62 0</inkml:trace>
  <inkml:trace contextRef="#ctx0" brushRef="#br0" timeOffset="-56032.704">27939 3646 654 0,'0'0'27'16,"0"0"4"-16,0 0-1 0,0 0-6 0,0 0-5 15,0 0-8-15,0 0-4 0,0 0-5 16,84 41-7-16,-72-41-16 0,5-3-45 15,-7-3-175-15,1-1-73 0</inkml:trace>
  <inkml:trace contextRef="#ctx0" brushRef="#br0" timeOffset="-51890.798">29071 2759 410 0,'0'0'56'0,"0"0"1"0,0 0-7 15,0 0-6-15,0 0-13 0,0 0-11 16,0 0-10-16,0 0-1 0,0 0 0 16,3-17 3-16,-3 34 0 0,-3 8-2 15,-2 8-4-15,0 3 1 0,0 4-3 16,0 0 1-16,1-3-3 0,1 0 1 16,-1-5-1-16,1-4 0 0,0-1 0 15,0-11 0-15,1 1-1 0,1-7 0 0,-2-5-2 16,3 1-1-16,0-6-3 0,-1 0-8 15,1 0-3-15,0 1-21 0,0 1-27 16,0-1-58-16,0-1-83 0,0 0-63 16</inkml:trace>
  <inkml:trace contextRef="#ctx0" brushRef="#br0" timeOffset="-51497.327">29012 2817 410 0,'0'0'26'15,"0"0"4"-15,0 0 1 0,0 0 0 16,0 0-5-16,0 0-3 0,84-62-4 16,-62 62-2-16,1 4-3 0,0 6-5 15,-1 5 0-15,-5 3-2 0,2 4-1 16,-5 3 1-16,-1 2-3 0,-4 0 0 16,-5 3 1-16,-4-2 0 0,0 2 2 0,-5-4-1 15,-7 0 2-15,-2-2-1 0,-1-2 0 16,-4-2-1-16,1-4-2 0,-3-2-3 15,0-4 1-15,-2-2-3 0,-2-3-1 16,-1-2-9-16,-2-2-15 0,1-1-17 16,8 0-31-16,0 0-38 0,6 0-75 15,6-3-59-15</inkml:trace>
  <inkml:trace contextRef="#ctx0" brushRef="#br0" timeOffset="-51136.919">29622 2791 473 0,'0'0'24'0,"0"0"3"0,0 0-1 16,0 0 1-16,0 0 2 0,0 0 0 15,0 0-4-15,-101 93-3 0,69-54-5 16,-4 4 2-16,-1 1-7 0,-4-1 1 0,-2 1-4 16,-1-4 0-16,4 0 4 0,0-6-6 15,5-3 7-15,4-4-10 0,5-5-2 16,10-9-1-16,6-5-3 15,5-4-1-15,5-4-10 0,-2 0-12 0,2 0-24 16,0 1-25-16,0-1-50 0,0 0-67 16,2 0-70-16</inkml:trace>
  <inkml:trace contextRef="#ctx0" brushRef="#br0" timeOffset="-50821.949">29462 3231 438 0,'0'0'48'15,"0"0"4"-15,0 0-7 0,0 0-11 16,85-36-3-16,-73 33-15 0,-2 3-4 16,0 0 0-16,-3 0-9 0,0 5 6 15,-7 5-6-15,0 7 0 0,-4 2 1 0,-10 7-2 16,-4-1 0-16,-5-2 0 0,0 1 0 15,-1 0-2-15,3-4 2 0,3 0-3 16,6-8 2-16,4-5 0 0,6-4 1 16,2-3 2-16,0 0 1 0,0 2 1 15,11-1 0-15,5 1-2 0,10-2-3 0,3-2-3 16,3-5-3-16,1-1-8 0,2 0-20 16,-3 3-25-16,-2 3-35 15,-8 2-55-15,-4 0-95 0</inkml:trace>
  <inkml:trace contextRef="#ctx0" brushRef="#br0" timeOffset="-50537.667">29006 3725 408 0,'0'0'3'0,"0"0"9"16,0 0 7-16,0 0 2 0,79 9 3 15,-33-9-1-15,9 0-3 0,7-4 0 16,4-3-6-16,4-2-2 0,1-2-2 16,-1 1-2-16,-2-2-1 0,-5 1-1 0,-7 2-4 15,-8 1-4-15,-8 4-3 0,-12 1-2 16,-8 1-11-16,-6 2-20 0,-8 0-42 15,0 0-42-15,-6 0-80 0</inkml:trace>
  <inkml:trace contextRef="#ctx0" brushRef="#br0" timeOffset="-50256.815">29468 3878 500 0,'0'0'30'0,"0"0"8"16,0 0 3-16,0 0-6 0,0 0-9 15,0 0-6-15,0 0-6 0,-61 78 0 0,61-57-4 16,0 3-1-16,0 6-1 0,4-1-1 16,2-1-2-16,0-1 1 0,1-1-2 15,-3-2 0-15,1 0-2 16,-2-6 0-16,-2-1-2 0,-1 0 1 0,0-2 1 15,-4 3-2-15,-7-3-3 0,-3-4-7 16,-2-2-18-16,-4 0-30 0,-2-3-67 16,8 1-137-16,-6-7-20 0</inkml:trace>
  <inkml:trace contextRef="#ctx0" brushRef="#br0" timeOffset="-50127.86">29419 4128 643 0,'0'0'17'0,"0"0"0"0,0 0-4 0,89-12-6 16,-66 7-4-16,-1 3-6 0,-2-3-11 0,-2-3-37 16,-5 4-86-16,-2-5-142 15</inkml:trace>
  <inkml:trace contextRef="#ctx0" brushRef="#br0" timeOffset="-49235.597">30279 3663 425 0,'0'0'21'0,"0"0"-1"15,0 0-2-15,0 0 1 0,0 0-6 16,0 0-4-16,104-57-6 0,-69 48-7 16,-1 1-8-16,-3 6-18 0,-4 2-31 15,-8 0-25-15,-5 2-25 0,-8 10-13 16</inkml:trace>
  <inkml:trace contextRef="#ctx0" brushRef="#br0" timeOffset="-49111.813">30360 3796 251 0,'0'0'58'0,"0"0"-7"0,0 0-11 0,0 0-15 16,0 0-7-16,0 0-10 0,0 0-6 16,87-23-3-16,-53 13-11 0,4-6-32 15,4 2-64-15,1-5-107 0</inkml:trace>
  <inkml:trace contextRef="#ctx0" brushRef="#br0" timeOffset="-48868.013">31206 3035 576 0,'0'0'12'0,"0"0"7"16,0 0 5-16,0 0 0 0,0 0-3 0,0 0-7 16,0 0-5-16,0 0 1 15,0 0-2-15,0 0-2 0,-15 39 0 0,17-12-4 16,4 2 1-16,1 0 3 0,1-4-5 15,0 1 5-15,-1-3-8 0,0-3 3 16,-1-7-5-16,3 1-5 0,-5-5-13 16,0 0-23-16,1 0-24 0,-4-6-40 15,-1 4-48-15,0-3-98 0</inkml:trace>
  <inkml:trace contextRef="#ctx0" brushRef="#br0" timeOffset="-48601.727">31164 3072 392 0,'0'0'19'0,"0"0"4"15,0 0 14-15,77-67 5 0,-53 55-5 16,-1 1 2-16,0 6-11 0,-2 1-4 0,0 4-7 16,1 0-4-16,-4 11-5 0,0 3 0 15,-3 5-2-15,-2 3 0 0,-3 1-1 16,-4 0 1-16,-5 2-3 0,-1 1 0 15,0 0 0-15,-6-3 1 0,-4 2 3 16,-4-2-4-16,-2-5 4 0,-3-1-7 0,1-3 0 16,-3-4-2-16,-1-1-7 15,0-3-19-15,5-3-25 0,-1 1-44 16,0-4-66-16,4 0-103 0</inkml:trace>
  <inkml:trace contextRef="#ctx0" brushRef="#br0" timeOffset="-48297.785">31022 3581 434 0,'0'0'2'0,"0"0"9"15,0 0 5-15,0 0 5 0,93-11 2 16,-44 2-1-16,6 0 4 0,5-2-5 16,6 0-2-16,0 1-2 0,2-3-7 15,0 4-1-15,-3 0-3 0,-1 0-1 0,-11 3-4 16,-6 0-1-16,-10 2 0 0,-12 0-3 16,-11 3-1-16,-8 1-3 0,-6 0-6 15,0 0-8-15,0 0-7 16,3 0-13-16,-3 0-23 0,0 0-31 0,0 5-67 15</inkml:trace>
  <inkml:trace contextRef="#ctx0" brushRef="#br0" timeOffset="-47857.895">30996 3985 451 0,'0'0'24'0,"0"0"8"15,0 0 1-15,0 0 0 0,86-48-7 16,-65 44-2-16,2 2-4 0,-2 2-6 15,-6 0-4-15,2 0-6 0,-2 3-3 16,-6 0 2-16,2 6-4 0,-5-2 0 16,-6 5 2-16,0 6-4 0,-4 0 5 0,-9 6-2 15,-2-1 2-15,-2-2-2 16,0-1 0-16,-2-2 1 0,2-2 1 16,5-6 0-16,5-4 0 0,4-3-1 15,3-3 1-15,-2 0 1 0,2 0 2 0,0 1-1 16,0-1 2-16,0 0 2 0,11 0-3 15,7 0-1-15,4-1-2 0,4-5-2 16,3 1-2-16,1-2 4 0,5 0-3 16,0 0-4-16,2-2-10 0,-1 0-23 15,-1 0-26-15,-3-1-42 0,-3-3-52 0,-5 1-95 16</inkml:trace>
  <inkml:trace contextRef="#ctx0" brushRef="#br0" timeOffset="-47558.555">31729 3723 436 0,'0'0'13'0,"0"0"10"0,0 0 8 16,0 0 5-16,0 0-3 0,0 0-5 0,0 0-7 16,0 0-4-16,0 0-5 0,-76 15 1 15,68-1-5-15,3 1 1 0,3 3 0 16,1 8 0-16,1 0 4 0,0 2-6 15,0-1 3-15,4 1-5 0,3 2 0 16,-1-3 2-16,1 0-2 0,1 0 1 0,0-2-1 16,-1-1 0-16,-1-2-2 15,0-4-1-15,-3-2-1 0,0-4 0 16,-1-1 0-16,-2 1 0 0,0-1 0 16,-2 2-1-16,-5-1-2 0,-8-2-7 0,-2-2-16 15,-5 0-36-15,-1-3-71 0,-3-2-148 16</inkml:trace>
  <inkml:trace contextRef="#ctx0" brushRef="#br0" timeOffset="-47428.183">31658 4059 615 0,'0'0'3'0,"0"0"1"0,90-13-1 15,-60 8-1-15,-2-2-5 0,-9 4-7 0,-6 0-24 16,-4 0-69-16,-5-1-161 0</inkml:trace>
  <inkml:trace contextRef="#ctx0" brushRef="#br0" timeOffset="-42670.113">26208 4155 299 0,'0'0'37'16,"0"0"8"-16,0 0 3 0,0 0-6 15,0 0-6-15,0 0-5 0,0 0-8 16,0 0-9-16,0 0-6 0,-30 2-1 16,30-2 0-16,0 0 4 0,13 0 1 0,10 0 3 15,10 0-3-15,9 0-2 0,3 0-2 16,4 0-2-16,3 0-1 0,3-1 1 15,3-2-1-15,1-2 1 0,2 0-2 16,0 1-1-16,-1-2 1 0,1 1 0 16,-2 1-1-16,-1 0 0 0,-2 0 0 0,-5 2 1 15,-3-3 1-15,-4 2-2 16,-5-2 2-16,-2 0 0 0,-4 2 0 16,-4-1 2-16,-4 0-1 0,-8 2 0 15,-1-1 0-15,-3 0-1 0,-1 1 0 0,1 0-1 16,-3 0-1-16,2 0 1 0,-7 1-2 15,1 1 2-15,-6 0-2 0,0-2 0 16,0 2-1-16,1 0 1 0,1 0-1 16,-1 0 1-16,1 0 0 0,-1 0 0 15,1 0-1-15,-1 0 3 0,-1 0-3 0,0 0 0 16,0 0 0-16,0 0-1 0,-6 2 1 16,-5 4-1-16,-7 0 1 0,-3 2 0 15,-4-3-1-15,-2 2 2 16,-8 0-2-16,-5 1 2 0,-7 0-2 0,-8 0 0 15,-8 0 0-15,-9 1 1 0,-5 2 0 16,-7 0 1-16,-4 2 0 0,-5 1 0 16,-1-1 2-16,-1 2 0 0,2-1 1 15,5-1-1-15,13-2 0 0,11-3 0 16,14 0-3-16,18-4 0 0,9-2-1 0,11-1-1 16,6-1 1-16,2 2-1 0,4-2-2 15,-2 0-4-15,2 0-8 0,0 0-13 16,0 0-33-16,0 0-72 0,13 0-165 15,10-6-9-15</inkml:trace>
  <inkml:trace contextRef="#ctx0" brushRef="#br0" timeOffset="-41622.049">28852 801 602 0,'0'0'16'15,"0"0"5"-15,0 0-3 0,0 0-3 16,0 0-5-16,0 0-1 0,0 0-1 0,0 0 3 16,0 0-3-16,-2 106-4 0,8-46 0 15,0 2-2-15,0 5 4 0,1-1-2 16,0-3-2-16,-1-4 0 0,-2-6-4 15,2-6 0-15,-2-3-2 0,2-6-2 16,-3-3-5-16,-2-3-8 0,-1-6-15 16,0-8-22-16,0 0-40 0,-1-3-58 15,-4-4-105-15</inkml:trace>
  <inkml:trace contextRef="#ctx0" brushRef="#br0" timeOffset="-41141.367">28545 1401 504 0,'0'0'2'16,"0"0"1"-16,0 0 1 0,0 0 3 16,0 0 4-16,0 0 0 0,77-34 0 0,-37 26 0 15,5-5-1-15,8-3-1 16,5-1 2-16,3-5-3 0,1-2 2 16,-3 0-3-16,-1 0-2 0,-7 1-9 15,-5 1 2-15,-5 4-1 0,-6 1 1 0,-7 2 9 16,-7 4-3-16,-10 5 4 0,-6 4 5 15,-5 2 2-15,0-2-2 0,0 2-2 16,0 0-6-16,0 0-3 0,-5 7 0 16,-8 7 1-16,-4 6 2 0,-3 5-1 15,1 2 0-15,2 2-3 0,0-1-2 0,5 3-2 16,3-4 1-16,3-8 1 0,3 0-1 16,2-7 2-16,1-6-2 15,0 4 1-15,0-6 2 0,0 0 0 0,3 2 2 16,2-6 2-16,7-6 0 0,5-7-2 15,5-8 1-15,-4-4 2 0,-3-3-2 16,-2-3 2-16,-4 1-1 0,0-1-13 16,-4 3 9-16,-2 9 4 0,-1 4 1 15,-1 10 13-15,-1 5-12 0,0-1-6 16,0 1-3-16,2-1-1 0,-2-1-2 0,1 2 5 16,2 0-1-16,6 4 0 0,-1 9 7 15,4 5-2-15,1 3-2 16,-3 1 0-16,-1 5-6 0,1-3-1 15,-4-5-6-15,-1-1-8 0,0-6-23 0,-2-2-28 16,3 7-58-16,-5-8-78 0,5 4-60 16</inkml:trace>
  <inkml:trace contextRef="#ctx0" brushRef="#br0" timeOffset="-40775.727">29525 1113 541 0,'0'0'-1'15,"0"0"11"-15,0 0 3 0,0 0 10 16,0 0-3-16,0 0-4 0,-12 92 1 16,12-63-7-16,0-1-1 0,3 1 1 0,3-4-4 15,2-1 0-15,-1-3 0 16,-2-5-2-16,0-2 0 0,-1-7 0 16,-2-3 2-16,1 1 5 0,-3-5 3 15,0 0 6-15,0 0-1 0,0 0-2 0,1 0-3 16,-1-14-9-16,2-5-1 0,-1-7 0 15,-1-2-2-15,2 1-1 0,1 0 1 16,1-2-1-16,0 3-11 0,5 3 6 16,0 4 0-16,-2 5-3 0,2 3 12 15,-2 5-7-15,1 2-2 0,3 0-1 0,0 4 2 16,5 2-1-16,0 5 2 0,3 6 3 16,-2 2 0-16,-2-1-2 15,0 8-3-15,-1 3-7 0,-2-1-6 16,0 2-8-16,0-6-6 0,-1 2-13 0,-2-5-12 15,-2-3-16-15,-2-3-24 0,1 4-29 16,-1-7-35-16</inkml:trace>
  <inkml:trace contextRef="#ctx0" brushRef="#br0" timeOffset="-40377.931">29930 1142 489 0,'0'0'37'0,"0"0"-8"0,0 0-12 15,0 0-3-15,0 0 1 0,0 0-2 16,0 0 0-16,0 0-3 0,0 0-7 16,-4 95-1-16,10-71-1 0,4 2-1 15,1-3 0-15,1-3 1 0,1-1 1 16,3-6 1-16,-4-3 2 0,2-5-1 16,1-4 4-16,0-1-1 0,4 0 0 0,0-11-1 15,-4-3-1-15,-1-5-1 0,-4-2-2 16,0-4 0-16,-3-2-1 0,-2-4 0 15,-4 0-5-15,-1-4 0 0,0 0-1 16,-7 2-1-16,-4 1 7 0,-1 5-3 16,-1 2 1-16,-3 4 1 0,0 4-2 0,3 6 2 15,0 4 0-15,2 4-1 16,0 3-1-16,-6 0 0 0,4 9 3 16,-4 7-1-16,4 0 1 0,2 5 1 15,2 3-2-15,1 2 1 0,4 0 0 0,1-6 2 16,3-2 1-16,0-4 0 0,0-5-1 15,4 5-1-15,7-6-3 0,-3-1 0 16,5-1-3-16,4-6-7 0,1-6-28 16,6-6-23-16,-1-8-60 0,-4 0-81 15</inkml:trace>
  <inkml:trace contextRef="#ctx0" brushRef="#br0" timeOffset="-39979.485">30178 598 515 0,'0'0'49'0,"0"0"-5"0,0 0-16 16,0 0-10-16,0 0-7 0,0 0 1 15,0 0 1-15,0 0-1 0,0 0-3 16,-16 33-5-16,16-13-3 0,0 3-1 16,3-8-1-16,4 0-3 0,0-2-7 0,2 0-8 15,2-2-34-15,-1-3-43 0,7-1-168 16</inkml:trace>
  <inkml:trace contextRef="#ctx0" brushRef="#br0" timeOffset="-39513.321">30437 1084 456 0,'0'0'35'0,"0"0"10"16,0 0-2-16,0 0-12 0,0 0-7 16,0 0-10-16,0 0-5 0,0 0-1 15,-29-93-2-15,29 76-3 0,0-1 1 16,3 3-2-16,-1 4 1 0,1 1-2 0,-1 5 0 16,-2 5 0-16,0-2-1 0,0 2-1 15,1-1-2-15,1 1 0 0,3 0 1 16,6 1 1-16,3 9 0 15,2 3 1-15,0 3-2 0,-2 0 1 0,2 1 1 16,-1-4-1-16,2 1 0 0,-7-6 1 0,3-2 2 16,-4-2-1-16,-5-4 1 15,6 0 0-15,-3 0-1 0,2 0 1 16,1-1 1-16,-4-5 0 0,3 0 0 16,-5-4 1-16,3-4-3 0,-4 4 1 0,2-6-2 15,-2 5 2-15,0 0-3 0,-2-1 1 16,1 0-1-16,1 1-2 0,-3 6-3 15,2-2-4-15,-2 2-13 0,1 0-23 16,1-2-26-16,-1 4-35 0,-1 3-30 16,0-3-93-16</inkml:trace>
  <inkml:trace contextRef="#ctx0" brushRef="#br0" timeOffset="-39195.851">30426 1316 450 0,'0'0'55'0,"0"0"-5"0,0 0-9 0,0 0-10 16,26-95-10-16,-15 80-5 0,-3 3-3 16,2 3-3-16,-2 5-3 0,-5 1-2 15,5 3-4-15,1 0 0 16,0 3 0-16,2 5 0 0,1 4-1 0,-2 3 1 15,3 3-1-15,-2 1 0 0,0 3 0 16,-3-3 0-16,4 0-1 0,-6-6 1 16,1-2 0-16,-3-3 0 0,-1-5 1 15,1 0-1-15,-4-3 1 0,6 0-1 16,3 0-3-16,4-5-5 0,3-4-11 0,-5-3-19 16,2-3-30-16,-4-2-34 0,0 0-62 15,-1 5-45-15</inkml:trace>
  <inkml:trace contextRef="#ctx0" brushRef="#br0" timeOffset="-38821.825">31031 721 383 0,'0'0'44'0,"0"0"2"0,0 0-1 16,0 0-11-16,0 0-14 0,0 0-4 16,-80 25-8-16,76-15-2 0,1 0 0 0,2 7-3 15,1-1-1-15,0 6-1 0,7-4 0 16,2 1-1-16,2-3 0 16,1-1 1-16,-1-1 0 0,2 0 0 15,-3 2 0-15,3 0 1 0,-2 2 0 0,-1-2-1 16,0-1 0-16,-3-3 1 0,-1 1 0 15,-2-6 2-15,-1 5 0 0,2-1 1 16,-4 1-1-16,0 1-1 0,-1-3 0 16,0 5-1-16,0-5 1 0,-4 3 1 15,-5-2 0-15,-2-4-1 0,-8 4-2 0,0-2-1 16,5-3-4-16,-4-5-8 0,2-1-20 16,-1-2-16-16,1-6-38 15,6 2-70-15,7 3-106 0</inkml:trace>
  <inkml:trace contextRef="#ctx0" brushRef="#br0" timeOffset="-38611.933">31147 801 462 0,'0'0'33'16,"0"0"8"-16,0 0-4 0,0 0-7 15,0 0-6-15,0 0-6 0,0 0-3 16,0 0-3-16,0 0-4 0,55 82 0 15,-48-56-3-15,1 0-4 0,-2 0 1 16,-1 0-2-16,-1-3 0 0,0-7-5 16,-2-5-7-16,-1-6-23 0,-1-5-26 15,0 0-51-15,0 5-86 0,-1-3-72 16</inkml:trace>
  <inkml:trace contextRef="#ctx0" brushRef="#br0" timeOffset="-38448.265">31155 619 627 0,'0'0'15'0,"0"0"6"0,0 0 2 15,0 0-3-15,0 0-5 0,0 0-10 16,0 0-5-16,0 0-5 0,0 0-8 16,2-20-9-16,-2 19-32 0,1 1-38 15,5 0-103-15,-2 0-89 0</inkml:trace>
  <inkml:trace contextRef="#ctx0" brushRef="#br0" timeOffset="-38072.849">31330 826 431 0,'0'0'45'0,"0"0"3"0,0 0-8 16,0 0-10-16,0 0-8 0,42 80-10 0,-38-65-4 15,-1-4-2-15,2 4-2 0,-2-4-1 16,-2-7 1-16,1 2 1 0,-2-1 2 16,1 0 0-16,1-2 3 0,-1 3 2 15,-1-6-1-15,0 0 1 0,2 0-3 16,1-9-3-16,3-8-1 0,0-5-1 0,2 0 0 16,-1 0-2-16,3-2-1 0,-3 1 1 15,2 1-1-15,-1 3 0 16,-2 7 1-16,-2 4 0 0,1 1-1 0,-2 4 1 15,0 0-4-15,0 0 0 0,-3 3-3 16,0-2 2-16,4 2 0 0,4 0 1 16,0 5 1-16,2 5-1 0,-2 5 1 15,1 1-1-15,0 5 0 0,1-2-2 16,0-1-2-16,-3-6-3 0,2 0-9 16,1-2-11-16,-3-4-20 0,7 2-39 0,1-2-75 15,3 0-117-15</inkml:trace>
  <inkml:trace contextRef="#ctx0" brushRef="#br0" timeOffset="-37614.012">31844 680 447 0,'0'0'43'15,"0"0"-1"-15,0 0-4 0,0 0-13 0,0 0-8 16,0 0-4-16,0 0-3 0,0 0-2 15,0 0-1-15,-43 77-1 0,43-53-1 16,8 1 0-16,-1-2-2 0,2-4 1 16,1 1 0-16,-1-3 2 0,-4-7 1 15,3 1 3-15,-1-5 0 0,0-2-1 0,0 1 2 16,4-3-4-16,6-2 1 0,0-6-4 16,5-4-1-16,-2-4 0 15,-4-1-4-15,-3-5 2 0,-4 1-2 16,-3-3-4-16,-2 3-2 0,3-2-1 0,-3 0 0 15,-1-1-4-15,0 5-2 0,-3-2-1 16,0-1 1-16,-6 2-2 0,-5-7 5 16,-2 7 2-16,-2 3 3 0,-2 4 6 15,4 4-2-15,-4 3 3 0,-1 2-4 16,2 2 3-16,-4 0-1 0,3 5 2 0,5-1 2 16,2 6 1-16,4-5 0 0,3 5 2 15,-1-2 1-15,4 2 0 0,0 3 2 16,0 1-4-16,7 3 0 0,3-4-1 15,-2-3-1-15,5-3 0 0,0-1-1 16,4-3 0-16,-2 1 2 0,2-2-7 16,0-2-1-16,2 0-12 0,5-7-29 15,-3-4-58-15,-2-1-92 0,-4-2-89 16</inkml:trace>
  <inkml:trace contextRef="#ctx0" brushRef="#br0" timeOffset="-37431.654">32047 464 621 0,'0'0'28'16,"0"0"1"-16,0 0 1 0,0 0-12 15,0 0-7-15,0 0-1 0,0 0-3 0,0 0 3 16,0 0-3-16,0 0-3 16,16 37-1-16,-8-13-2 0,-3 0-2 15,-3 2-11-15,-1 0-17 0,1 1-47 0,-2 0-73 16,0 1-160-16</inkml:trace>
  <inkml:trace contextRef="#ctx0" brushRef="#br0" timeOffset="-36290.277">29323 2008 158 0,'0'0'48'0,"0"0"1"0,0 0 2 15,0 0-9-15,0 0-7 0,-78 0-7 16,71 0-8-16,1 0-5 0,2 0-4 16,4 0-5-16,-2 0 3 0,2 0 1 0,12-2 3 15,9-2-1-15,10-1-1 0,4-1-1 16,6 0-3-16,4-1-2 0,6-2 0 15,3-1 0-15,3 2-2 0,3-4 0 16,2 2-1-16,3 0-1 0,0-2-10 16,4 2 11-16,1-2-12 0,1-2-2 15,4-2 13-15,1-1-14 0,2-1 13 16,-1-2 1-16,3 1 0 0,-4 1-1 16,4-2 4-16,-3 3 0 0,0-3 0 15,-1-1 3-15,0-1 4 0,0 0 0 0,0-3-2 16,1 3-1-16,4-3-4 0,0 2 0 15,1 1 0-15,4 0 0 0,0 1 1 16,1 2-1-16,-1-1 2 0,2-2 5 16,-3 3 0-16,0 1-2 0,-7 1 2 15,-1 0-5-15,-8 2 2 0,-8 1 1 0,-7 4 1 16,-11-2-1-16,-8 5 1 16,-12 0 0-16,-10 3-1 0,-6 2 0 0,-7 2-2 15,0-2-2-15,0 2-2 16,1-1-4-16,4-4-6 0,-2 1-8 0,0-1-37 15,0 3-57-15,-3 2-187 0</inkml:trace>
  <inkml:trace contextRef="#ctx0" brushRef="#br0" timeOffset="-35020.385">30771 2073 423 0,'0'0'39'0,"0"0"3"0,0 0-6 0,0 0-6 16,0 0-11-16,-57 79-7 0,54-46-4 16,2 5-2-16,-1-1-3 0,2 1 1 15,0-2-3-15,0-1 3 16,3-1-2-16,2-4 1 0,3-3-2 0,-1-2 1 15,2-3 7-15,3-2-8 0,-1-5 8 16,4-4-7-16,2-4-1 0,5-4 2 16,-2-3 1-16,5-3 0 0,-1-9-9 15,1-4 8-15,-3-7-9 0,1-1 7 16,-3-5 2-16,-3-1-1 0,-1-2 1 0,-4-2 0 16,-2-2 1-16,-6-1-2 0,-1-1 3 15,-3 0-1-15,0 0 2 0,-7 3 1 16,-5 5 3-16,-1 4-1 15,-4 4 1-15,-1 5 0 0,-3 3-3 0,-1 4-2 16,2 2-1-16,3 3 0 0,-3 4-2 16,2 1 1-16,-2 0-2 0,-2 5 0 15,5 2-1-15,1 4 0 0,7-2 0 16,2 3 1-16,2-2-2 0,4 1 1 16,0 7 0-16,1-1-2 0,1 5 1 0,8-3 1 15,1-3-1-15,4 0 1 0,2-3-1 16,2-5 0-16,-2 0-3 0,-2-4-4 15,4-2-10-15,0-2-23 0,-5 0-41 16,9 0-83-16,-6-12-116 0</inkml:trace>
  <inkml:trace contextRef="#ctx0" brushRef="#br0" timeOffset="-34775.612">31217 1829 487 0,'0'0'49'0,"0"0"-4"16,0 0-6-16,0 0-12 0,0 0-10 15,0 0-5-15,0 0-6 0,0 0-2 0,0 0 0 16,0 0 16-16,-41 26-3 0,33-2-1 16,4 0 0-16,1 0-16 15,1 2 0-15,1-1-2 0,1-2 0 16,0 0-2-16,0-5-1 0,0 1-8 0,0-1-12 15,0-3-34-15,0 5-48 0,0-6-100 16,3-4-77-16</inkml:trace>
  <inkml:trace contextRef="#ctx0" brushRef="#br0" timeOffset="-34297.546">31752 1932 551 0,'0'0'27'0,"0"0"5"16,0 0 0-16,0 0-5 0,0 0-6 16,0 0-3-16,0 0-6 0,0 0-2 0,-82 34-1 15,62-19-4-15,-3 0 2 0,-2 2-2 16,-1 4 0-16,0-2-1 0,1 3 1 15,1-3 1-15,1 1 0 0,1 0 1 16,5-3 0-16,2-7-1 0,5 1 2 16,4-5 0-16,3-3-1 0,0 0-1 15,3-3-2-15,-1 0-1 0,1 0-1 16,-2 1-1-16,2-1 0 0,-2 2-1 16,2-2 0-16,0 1 1 0,0 3 0 15,4 2-1-15,6 1 1 0,5 4 0 0,3-2 0 16,3 1-1-16,-1 0 1 0,3 0-1 15,2 1 0-15,1 0 1 0,0-1 0 16,-1 2 0-16,-2-1 1 0,0 2-2 16,-3-5 1-16,-7 0-1 0,0-2 0 15,-3-2 1-15,-6-2-1 0,5 3 1 0,-5-4 1 16,-1 1-2-16,3 1 0 0,-6-3-2 16,0 0 2-16,0 0-3 15,1 0-6-15,1 1-10 0,-2-1-20 16,1 0-31-16,-1 0-52 0,3-1-97 0,3-9-82 15</inkml:trace>
  <inkml:trace contextRef="#ctx0" brushRef="#br0" timeOffset="-33840.64">32261 1911 490 0,'0'0'41'0,"0"0"5"16,0 0-4-16,0 0-15 0,0 0-10 15,0 0-8-15,0 0-1 0,0 0 1 16,0 0 1-16,-69 18 0 0,52-5 0 16,-5 1-1-16,2 0 0 0,1 1-2 0,-1 1 0 15,4-4-1-15,-1-1 1 0,6-1-1 16,0-2 1-16,4-4-1 0,4-1 3 15,-3 3-4-15,3-2 1 0,0-2-3 16,1 1 1-16,2-3-1 0,-2 0 0 16,2 6 0-16,0 0 0 0,0 5 0 0,7 3 0 15,0-2 1-15,2-2 1 16,2 0-1-16,3-3 1 0,1 2 0 16,4 1 0-16,0 0-1 0,0-1 0 15,3 0-1-15,-2 0 0 0,-3 0-1 0,2 0 0 16,-6 0 0-16,0-2-1 0,-6-3 1 15,-1 1-1-15,1-1-1 0,-3-1 0 16,-1 0 1-16,-3-3-1 0,0 0 0 16,0 0 0-16,2 2 0 0,-1-1-1 15,-1-1-4-15,2 3-7 0,-2-3-14 0,4 2-24 16,0 1-74-16,1-1-188 0,-1 1-5 16</inkml:trace>
  <inkml:trace contextRef="#ctx0" brushRef="#br0" timeOffset="-28377.113">4867 18696 337 0,'0'0'-20'0,"0"0"-11"0,0 0-24 16,0 0-52-16</inkml:trace>
  <inkml:trace contextRef="#ctx0" brushRef="#br0" timeOffset="-28276.209">4990 18587 84 0</inkml:trace>
  <inkml:trace contextRef="#ctx0" brushRef="#br0" timeOffset="-26653.723">30805 4985 470 0,'0'0'43'0,"0"0"-4"16,0 0-6-16,0 0-8 0,0 0-8 16,0 0-4-16,0 0-5 0,0 0-3 15,0 0-1-15,0-19 0 0,-16 23 1 0,-7 4-3 16,-3 2 1-16,0 1-2 0,3-1 2 15,0-2-1-15,7-2 0 0,1-1 2 16,4-1 0-16,7-3 3 0,-1 0 2 16,5-1 3-16,-1 0-1 0,1 0-1 15,-2 0 0-15,1 0-2 0,0 0-2 0,1 0-2 16,-2 0 0-16,2 0-3 0,-1 0-1 16,1 0 0-16,-2 0-1 0,2 0 1 15,-1 8 0-15,1 7 2 16,0 7-1-16,0 5 1 0,0 1 1 0,0 4 1 15,0 2-3-15,1 3 5 0,4 2-1 16,-1 0-1-16,2 2 3 0,1-1-3 16,-3-1 1-16,2-1-1 0,-2-1-1 15,-1-4-1-15,0-4 0 0,0-8 0 16,-1-3-1-16,-2-8-1 0,0-3 1 0,1-1 0 16,-1-6-1-16,0 0 0 0,0 0 1 15,0 2-3-15,0-1-4 16,2 0-8-16,-2-1-13 0,0 0-16 0,0 0-25 15,0-2-25-15,0-13-32 0,1-4-48 16,4-5-67-16</inkml:trace>
  <inkml:trace contextRef="#ctx0" brushRef="#br0" timeOffset="-26439.524">30583 5378 480 0,'0'0'33'0,"0"0"-6"0,0 0 1 15,0 0-6-15,0 0-1 0,0 0-1 16,0 0-3-16,0 0 2 0,0 0-5 16,89-28-1-16,-58 25-6 0,-1 1-3 0,-1 0-1 15,-3 0-3-15,-9 1 0 16,2 1-3-16,-9 0 1 0,-4 0-3 16,1 0-8-16,-7 0-12 0,0 0-22 15,4 0-27-15,1 0-53 0,1 0-92 0</inkml:trace>
  <inkml:trace contextRef="#ctx0" brushRef="#br0" timeOffset="-26227.649">31032 5303 412 0,'0'0'29'0,"0"0"13"0,0 0 4 15,0 0-3-15,0 0-9 0,0 0-9 16,0 0-9-16,94-7-9 0,-82 7-5 16,8-1-3-16,-4 1-2 0,-3 0-5 15,3 0-12-15,-5 0-24 0,-6 0-35 16,5 0-57-16,-4 0-72 0</inkml:trace>
  <inkml:trace contextRef="#ctx0" brushRef="#br0" timeOffset="-25979.855">31080 5470 370 0,'0'0'49'0,"0"0"11"0,0 0 2 16,0 0-7-16,0 0-8 0,0 0-11 16,0 0-6-16,0 0-6 0,0 0-5 0,99-7-3 15,-75 1-2-15,-1 2 1 0,-4 1-3 16,-3 0-3-16,-6 1-2 0,-3 0-5 15,-1 2 0-15,-6 0-2 0,0 0 1 16,0 0-2-16,1-1-5 0,-1 1 2 16,2 0-3-16,-2 0-10 0,0 0-14 0,1-2-29 15,-1 2-52-15,0 0-124 0,0-2-48 16</inkml:trace>
  <inkml:trace contextRef="#ctx0" brushRef="#br0" timeOffset="-24852.959">32133 4727 439 0,'0'0'65'0,"0"0"-7"15,0 0-9-15,0 0-11 0,0 0-11 16,0 0-10-16,0 0-10 0,0 0-3 16,0 0-3-16,-21-50 3 0,18 50 1 15,1 15 2-15,-2 6-1 0,1 11 1 0,1 1-3 16,2 3 0-16,0-2-2 0,0 1 1 15,3-2-2-15,0-1 1 0,1-5-1 16,-3-1 0-16,2-9-1 0,-1-1 0 16,-1-5-1-16,1 0-2 0,-1-1-9 15,1-5-20-15,-1-1-34 0,2 1-58 0,0 0-95 16,0-1-52-16</inkml:trace>
  <inkml:trace contextRef="#ctx0" brushRef="#br0" timeOffset="-24420.874">31718 5261 299 0,'0'0'31'0,"0"0"6"0,0 0 10 16,0 0-3-16,0 0-5 0,0 0-8 16,0 0-9-16,0 0-7 0,0 0-2 15,0 0-1-15,0 3 0 0,17-3 1 16,14 2-1-16,4-2-2 0,9 0 3 16,8 0 0-16,6 0-3 0,4 0 0 0,5 0-6 15,-1 0 2-15,1 0-2 0,-1 0 2 16,-3-2 1-16,-4-1-2 0,-4 1 0 15,-3-1 6-15,-4 0-1 0,-1 0 0 16,0 0-1-16,-3-1-6 0,-2-1 1 16,-4 1 1-16,-5 1-3 0,-10 1 4 15,-9 0-3-15,-2 2 0 0,-6 0 0 16,-2 0-5-16,3 0 4 0,-7 0-1 16,0 0-1-16,0 0 0 0,2 0-3 15,-1 0-1-15,1 0-4 0,-2 0-8 0,0-3-32 16,0 0-54-16,-5-3-157 0,-9-1-36 15</inkml:trace>
  <inkml:trace contextRef="#ctx0" brushRef="#br0" timeOffset="-17397.639">32134 4882 233 0,'0'0'62'0,"0"0"2"0,0 0-4 0,0 0-6 16,0 0-1-16,0 0-7 0,0 0-4 15,0 0-8-15,0 0-8 0,-37-90-7 16,34 72-2-16,1 0-4 0,-2 1-2 16,1 2-1-16,0 4-2 0,-1-6-1 15,0 8-1-15,2 0-2 0,-1-2-1 16,2 7-1-16,1-2 0 0,0 1-1 16,0 0-1-16,0-4 0 0,3 2 0 0,4-1-1 15,-1 3 0-15,1-2 1 0,2 3-2 16,2-1 1-16,-1 1 1 0,2 1-1 15,1 0 1-15,-3 0 0 0,3 2 0 16,-3 0-1-16,2-1 1 0,-8 2 0 16,3 0 0-16,-3-2-1 0,2 2 1 0,0 0 0 15,4-1 0-15,-4 0 1 16,-2-1-2-16,2 2 0 0,-6 0 0 16,0-1-3-16,0 1 1 0,2 0-2 15,2-3-1-15,0 0 0 0,1 1-3 0,0 1-1 16,-5 1-4-16,0-2-6 0,0 2-10 15,2 0-16-15,-1-1-31 0,1 1-41 16,-1-2-60-16,1 2-58 0</inkml:trace>
  <inkml:trace contextRef="#ctx0" brushRef="#br0" timeOffset="-16901.712">32267 4578 360 0,'0'0'69'0,"0"0"-16"0,0 0-7 15,0 0-9-15,0 0-5 0,0 0-8 16,0 0-4-16,0 0-6 0,0 0-2 0,0 0-2 16,-76-3-1-16,61 13 0 0,2 3-1 15,3 0 1-15,1 1-3 0,3-4 0 16,1 5 0-16,1-1-1 0,1-1 0 15,0 5-1-15,3-2-1 0,0 3 0 16,0-3 0-16,0 2 1 0,1 0-1 16,4-1 1-16,-1 3 1 0,1 2 0 15,0-4 1-15,-1 0 0 0,-1 1 1 16,0 0-2-16,0-3 0 0,-2-1 0 16,1 4 0-16,-1-7 1 0,-1 10-2 0,0-4 1 15,0-7-1-15,0 9-1 0,0-3 0 16,-1-5 1-16,-3 6-2 0,1-8 1 15,-2-1-1-15,2 1 1 0,-3 0-1 16,1-2 0-16,1-1 0 0,-2 0 0 16,3-4 0-16,1 1-1 0,-2-3 0 0,-1 0 0 15,0 0 0-15,-5 3 0 0,5-3 0 16,1 1-1-16,0-1-1 16,-3-1 0-16,2 0-2 0,1 0-1 15,-5 0-1-15,5 0-5 0,-1-1-6 0,-5-6-6 16,6 5-11-16,-6-6-16 0,0 2-17 15,6 2-29-15,-5-5-32 0,4 4-52 16,1 0-56-16</inkml:trace>
  <inkml:trace contextRef="#ctx0" brushRef="#br0" timeOffset="-16576.639">31927 4882 396 0,'0'0'60'0,"0"0"-12"15,0 0-13-15,0 0-13 0,0 0-5 16,0 0-4-16,0 0 2 0,0 0 7 0,0 0-2 16,0 0 4-16,70-19-3 0,-38 16-4 15,2 0 3-15,3 2-7 16,1-2 1-16,-1 0-4 0,-4 1-1 15,-1 0 0-15,-5-2-2 0,-8 3-2 0,-3-3-1 16,-6 3-2-16,-5-1 0 0,1 2 0 16,-6 0 0-16,0-1-1 0,0 1 0 15,2 0 0-15,-1-2-2 0,1 2-2 16,-1 0-4-16,1-1-10 0,-1 1-12 16,5-3-36-16,0 1-64 0,-2 1-119 0,3-2-45 15</inkml:trace>
  <inkml:trace contextRef="#ctx0" brushRef="#br0" timeOffset="-16076.695">32012 5637 601 0,'0'0'41'0,"0"0"10"0,0 0-12 15,0 0-4-15,0 0-12 0,0 0-6 16,0 0-6-16,0 0-3 0,0 0-4 0,-12-10-1 16,12 10 0-16,-3 0 2 0,1 11-1 15,-1 1 1-15,2 7-1 0,1 1 0 16,0 1 0-16,0 0-1 0,0-2 1 15,0-1-1-15,0-6-1 0,0 7 1 16,0-8-2-16,0 1 0 0,0 0 3 16,0 1-5-16,0-1 5 0,0-6-6 15,0 0-1-15,0-6-1 0,0 4-4 16,0 3-6-16,0-1-11 0,0 1-15 16,0-7-18-16,0 0-40 0,0 0-91 0,0 0-99 15</inkml:trace>
  <inkml:trace contextRef="#ctx0" brushRef="#br0" timeOffset="-15697.687">31955 5525 522 0,'0'0'48'0,"0"0"4"15,0 0-1-15,0 0-19 0,0 0-3 16,0 0-13-16,91-48-4 0,-71 48-5 16,0 0-2-16,6 7-1 0,-4 4 0 15,-1 3-1-15,-1 4 2 0,-4 1-1 0,2 5 0 16,-3 2-1-16,1 2 0 0,-5-1-1 16,2 2 2-16,-4 0 0 0,-2-2 1 15,-1 0-1-15,0 1 2 16,-5-2 3-16,-1-2-2 0,0-2 4 0,-7-2-6 15,0-1 2-15,-3-2-1 0,-3-2 1 16,-2 0-1-16,-2-3 0 0,-2-3-2 16,-3-2-1-16,-2-1 0 0,1-3-1 15,-1-3 0-15,1 0-1 0,2-1 1 16,3-7-4-16,1 0-2 0,7-2-6 0,2 0-11 16,2 0-15-16,6-2-44 0,0-6-101 15,3 1-135-15</inkml:trace>
  <inkml:trace contextRef="#ctx0" brushRef="#br0" timeOffset="-6249.358">31969 5763 151 0,'0'0'60'0,"0"0"-7"0,0 0-2 0,0 0-3 16,0 0-5-16,0 0 0 0,0 0 0 15,0 0-4-15,0 0-2 0,-26-83-7 16,24 73-4-16,-3 3-8 0,4 3 0 16,-1 1-8-16,2 3 1 0,-3-5-1 15,2 2-1-15,-2-2-1 0,1 3-1 0,2 2 0 16,-1-3-1-16,1 3 1 0,0-1 0 16,0 0-2-16,0-1 1 0,0 2-2 15,0-1-1-15,0 1-1 16,0 0 0-16,0 0-1 0,0 0 1 0,0 0 0 15,0 12-1-15,1 4 4 0,4 6-3 16,-2-3 1-16,0-3-5 0,0 0-6 16,0-4-15-16,-2 2-35 0,3 4-69 15,-2-7-170-15</inkml:trace>
  <inkml:trace contextRef="#ctx0" brushRef="#br0" timeOffset="-5533.581">30457 4701 305 0,'0'0'30'16,"0"0"5"-16,0 0 0 0,0 0-4 0,0 0-10 16,0 0-9-16,0 0-5 0,0 0-3 15,0 0 0-15,0 0 7 0,-19-2 8 16,16 23 4-16,0 10 2 0,2 5 3 15,1 10-4-15,0 6-1 0,0 9-6 16,0 7 2-16,1 3-2 0,1 7-4 16,1 2 2-16,0 2-7 0,2 0-2 15,-1-5 2-15,4-4-3 0,-1-6 1 16,2-9-2-16,1-6 0 0,-3-4 1 16,2-8-4-16,1-2 3 0,-3-3-6 0,0-6 1 15,-1-3-1-15,-1-9-2 0,-1-7-3 16,-1-1-10-16,-2-3-16 0,0-1-23 15,2 1-29-15,-3-6-67 0,0 0-114 16</inkml:trace>
  <inkml:trace contextRef="#ctx0" brushRef="#br0" timeOffset="-4460.942">30434 4652 308 0,'0'0'37'0,"0"0"4"16,0 0-4-16,0 0-7 0,0 0-7 0,0 0-9 15,0 0 1-15,0 0-2 0,0 0-1 16,75-44 3-16,-36 35-3 0,6-3 3 16,8 1-1-16,5-1-5 0,4 0 2 15,6 1-5-15,4 1-3 0,1 0-4 16,1 4 1-16,2 4 3 0,-2 2-1 0,1 0 3 16,-1 1-2-16,1 3-7 0,2-2 2 15,0-1 0-15,2-1-1 16,-4 0 0-16,3 0 1 0,-2 0 1 0,3-3 3 15,0-4-3-15,1-1 4 0,-1 1-5 16,-3-1 0-16,-4 1 0 0,-4-1 0 16,-6 1 6-16,-3 0 1 0,-5 1 0 15,-3 0 0-15,-2 2-5 0,-6-2 0 16,-4 0 2-16,-5 2-2 0,-5-2 2 16,-9 3 1-16,-2 0-1 0,-7 2 2 0,-3-1-1 15,4 1 0-15,-8-1 0 0,2 2 0 16,-2-1-1-16,2 1 0 0,0 0 0 15,5 0 0-15,-6 0 0 0,4 0 1 16,3 3-1-16,-4 1 0 0,3 4 0 16,-1 1 1-16,-1 3-1 0,3 5 0 15,-1 1 0-15,-2 4 0 0,0 2 3 16,0 4-4-16,-1 7 4 0,1 4-3 16,-2 6-1-16,0 3 3 0,-1 7-3 15,-3 6 3-15,1 2-3 0,-1 1 1 0,1-3 1 16,2-2 0-16,0-4 2 0,-1-4-1 15,-2-5 3-15,0-3-4 0,-3-3 3 16,2-2 1-16,-2 2 1 0,0-1 0 16,0 3-3-16,-2 0 0 0,-1-1-2 15,2 1 0-15,-2-1 0 0,2 0-1 16,-1-1-1-16,1-1 2 0,1-2 2 0,0-3-6 16,0 2 4-16,0-6-3 0,0-3-2 15,0-3 4-15,1-6-2 16,2-4 0-16,0 2 0 0,-2-6 1 0,2 0-1 15,-1 0 1-15,-2-4 0 0,0-2 1 16,1 3-1-16,-1-3 0 0,0 0 1 16,-3 6-1-16,-4 2 2 0,-6-2 0 15,-4 1-2-15,-3-2 3 0,-5 2-3 16,-2-3 2-16,-5 1 0 0,-3-3-1 0,-4 0-1 16,-3 0 1-16,-6-1 0 0,-4 2 0 15,1-1 1-15,0 0-7 16,0-3-1-16,5 1 1 0,-2 0 0 15,2-2 6-15,-3 2 0 0,1-1 0 0,-3 0 0 16,-1 0 0-16,1-2 0 0,-2 2 0 16,-2-1 0-16,0 1 0 0,1-1-5 15,-2-1 0-15,-5 0-1 0,-1-1 1 16,-6 0 6-16,-4 0 0 0,-2 0 0 16,-4-4 0-16,1 1 0 0,-2 0-3 0,1 1-1 15,-5 2 1-15,3 0 0 0,-2 0 4 16,5 7 0-16,3 1 0 0,7-3 2 15,9 3 0-15,8-1-3 0,11 1 0 16,11-4-2-16,8 1-3 0,8-3 3 16,6 1-4-16,2-2 2 0,4-1 0 0,0 0-3 15,0 0-1-15,0 0-10 16,0 0-8-16,0 0-22 0,9-9-40 16,6-6-96-16,6-4-121 0</inkml:trace>
  <inkml:trace contextRef="#ctx0" brushRef="#br0" timeOffset="-3071.326">31997 5611 163 0,'0'0'46'0,"0"0"2"0,0 0-4 16,0 0-4-16,0 0-6 15,0 0-5-15,0 0-4 0,0 0-3 16,0 0 3-16,6-20 2 0,-5 18 1 0,-1 0 2 15,2 1 3-15,-2-1-8 0,1 0 3 16,-1 2-7-16,2-3-5 0,-2 2-3 16,0 0-1-16,1-1-4 0,-1 1-1 15,0-1-1-15,0 0-3 0,2 1-1 16,-2-1 0-16,0 2-3 0,0 0 1 0,0-3-1 16,0 3-1-16,0-1 1 0,0 1 1 15,0 0-1-15,0 0 0 0,0 0 0 16,0 0 0-16,0 0 0 0,0 0 0 15,0 0-1-15,0 0-2 0,0 0-1 16,0 0-5-16,0 0-7 0,0 0-16 16,0 1-3-16,0-1-12 0,0 3 5 15,0-3 1-15,0 0 4 0,0 0-3 16,0 0-6-16,0 0-8 0,0 0-1 16,0 0 5-16,1 0 7 0,-1 0 7 0,0 0-5 15,2-3-29-15</inkml:trace>
  <inkml:trace contextRef="#ctx0" brushRef="#br0" timeOffset="7967.161">32247 6029 54 0,'0'0'26'0,"0"0"-7"0,0 0-8 16,0 0-9-16,0 0-3 0,0 0-4 15,0 0-4-15,0 0-16 0,0 0-25 16</inkml:trace>
  <inkml:trace contextRef="#ctx0" brushRef="#br0" timeOffset="10647.346">32146 5924 56 0,'0'0'18'0,"0"0"7"16,0 0-1-16,0 0 4 0,0 0 1 15,0 0-1-15,0 0-4 0,0 0-4 0,0 0-5 16,0 0-2-16,7-17 0 0,-7 16-4 15,0 0 1-15,0-2-3 0,0 3-3 16,0 0 0-16,0 0-4 0,0-2-1 16,0 2-1-16,2-1 1 0,-2 1 1 15,1-2-6-15,0 2-5 0,1 0-22 0,-1 0-58 16,1-2-88-16</inkml:trace>
  <inkml:trace contextRef="#ctx0" brushRef="#br0" timeOffset="35762.865">14161 18060 502 0,'0'0'18'16,"0"0"7"-16,0 0 6 0,0 0 1 15,0 0-1-15,0 0-6 0,0 0-14 16,0 0 0-16,0 0-8 0,10-76-1 16,-10 76 2-16,5 0-1 0,0 5 4 15,7 10 0-15,-2 5-1 0,3 3 3 0,-3 4-6 16,0 0 0-16,2 3 0 0,-2 2-4 15,0 3 1-15,1 0 3 0,-2-6 2 16,0-2-3-16,-2-9 3 0,-3-9-2 16,1-1 3-16,-2-5 4 0,0 0 6 15,-2 2 5-15,5-5-6 0,1-8 0 16,6-10-2-16,6-6-4 0,0-6-2 0,1-6 0 16,0-4-5-16,3-3-1 0,2 1 0 15,-1 0 0-15,4 2-3 0,-2 2-3 16,3 2-4-16,0 4 6 0,0 9-3 15,-3 4 1-15,-2 9 4 0,-8 4-9 16,-4 2 4-16,-3 1-3 0,-5 2-3 16,0-1-4-16,3 1-6 0,-7 1-23 15,3 0-27-15,0 0-82 0,0 0-125 16</inkml:trace>
  <inkml:trace contextRef="#ctx0" brushRef="#br0" timeOffset="37158.159">14390 17955 251 0,'0'0'46'0,"0"0"-3"16,0 0-2-16,0 0-3 0,0 0-7 15,0 0-5-15,0 0-2 0,0 0 2 16,0 0 1-16,-22-20 3 0,22 19-2 0,-3 1-7 16,3-3-9-16,-1 3 0 0,1-1-4 15,0 1-1-15,0 0 3 0,0 0-3 16,0 1-1-16,0 13-1 0,5 11-2 15,4 2 3-15,-2-4-2 0,-1 0-3 16,5 0 3-16,-2-2-4 0,0 1 2 16,1 0 5-16,0 3-1 0,-1-5 1 15,0-6 1-15,-1-1-1 0,-4-6 0 16,2 2 1-16,-1-9 1 0,-1 2 0 16,0 3 0-16,-4-5 1 0,0 0-3 0,6 0-1 15,-2 0 5-15,5 0 0 0,-2-7 0 16,-2 1-5-16,5-3-1 0,-6-1-1 15,6-5-6-15,0-1 7 0,2-2-2 16,1-3-3-16,4-2 4 0,3-4 0 16,2-7-3-16,4 0 3 0,2-2-4 15,1 0-7-15,1 1 8 0,2 7-7 16,0-2 3-16,-1 2 6 0,1 1-7 16,2-2 5-16,-4 3-1 0,0 1 1 15,-2 6 0-15,-4 2-1 0,-2 5 0 0,-8 5 3 16,2-2-3-16,-3 2 1 0,-1-2-1 15,2 2-2-15,-3-1 2 0,-4 3 2 16,-4 2-1-16,5 0-3 0,-3 1 2 16,-1 1-1-16,0-1-3 0,-4 2-2 15,0 0-7-15,0 0-8 0,2 0-10 0,-1 0-29 16,1 0-46-16,-2 0-107 0,1 0-76 16</inkml:trace>
  <inkml:trace contextRef="#ctx0" brushRef="#br0" timeOffset="43710.288">14414 17934 313 0,'0'0'66'0,"0"0"0"0,0 0-9 15,0 0-11-15,0 0 0 0,0 0-9 16,0 0-3-16,0 0-11 0,0 0-2 16,0 0-15-16,-26-35 3 0,25 32 9 15,1 3-12-15,0-1 11 0,0 1-3 16,3 6-1-16,6 9-1 0,3 4-2 16,0 4 1-16,2 3-5 0,-1 6 0 0,0-5 3 15,0 4-10-15,-1-4 8 0,1-4-1 16,-4-2-1-16,-1-1 1 0,1-6-4 15,-6-6 3-15,1 0-2 16,-1-4 1-16,-2 1 2 0,2 1-1 0,-3-6 1 16,0 0-2-16,0 0 2 0,5 0-3 15,-1 0 5-15,3-6 4 0,5-4-5 16,0-1-2-16,3-4-4 0,0-5 2 16,2-7 2-16,3 0-4 0,1-9-1 15,3 2 2-15,4-5-8 0,3 3 10 0,4 2-7 16,1 3-4-16,6 2 5 0,-1 3-8 15,1 0 9-15,2 2-1 0,-3 0 2 16,0-4 0-16,-3 3 0 0,-3 2 1 16,-3 3 0-16,-3 3 1 0,-5 5 1 15,-9 4-5-15,-5 5 3 0,-4 1 3 0,-6 2-1 16,0-2 2-16,0 2-1 0,1 0-5 16,1 0 2-16,-1 0-4 15,1-3 1-15,-1 3 1 0,-1-1-8 16,3 1-6-16,-2 0-16 0,1 0-29 0,1 4-69 15,-2 0-163-15,-1 3-27 0</inkml:trace>
  <inkml:trace contextRef="#ctx0" brushRef="#br0" timeOffset="70643.809">11983 10413 34 0,'0'0'15'0,"0"0"4"0,0 0 0 15,0 0 0-15,0 0-3 0,0 0-2 0,0 0-1 16,0 0-2-16,0 0-4 0,16-44-3 15,-16 44-1-15,0-2-3 0,0 2-1 16,0-2-3-16,1 1 0 0,-1-1-6 16,0 1 0-16,0-1-2 0,0 1 1 15,2 0-3-15,-2-1-1 0,3-3-8 0,0 1-11 16</inkml:trace>
  <inkml:trace contextRef="#ctx0" brushRef="#br0" timeOffset="72883.341">12053 6605 35 0,'0'0'12'0,"0"0"1"0,0 0-5 15,0 0-3-15,0 0-5 0,0 0-1 16,0 0-5-16,0 0-1 0,0 0-3 16,0 0-1-16,-8-28-1 0,8 28 0 15,0 0 2-15,0 1 6 0</inkml:trace>
  <inkml:trace contextRef="#ctx0" brushRef="#br0" timeOffset="73144.399">11746 11197 18 0,'0'0'5'15,"-33"110"-5"-15,23-71 0 0,4-13 1 16,1-7-1-16,4-6 1 0,-3-9 0 16,4 2-1-16,0-6 2 0,0 0-1 15,0 0-4-15,0 2 0 0,0 0-6 0,0-1-5 16</inkml:trace>
  <inkml:trace contextRef="#ctx0" brushRef="#br0" timeOffset="74354.654">10981 12057 6 0,'0'0'8'0,"0"0"2"0,0 0 0 16,0 0 0-16,0 0 3 0,0 0-4 0,0 0-1 15,0 0 3-15,0 0-2 16,-3-26 3-16,3 25 0 0,0-2 5 16,0-2 2-16,0 0 0 0,6-5 3 15,1-4-6-15,3 0-3 0,5-3-5 0,-2-4 0 16,1 2-2-16,2-5 0 0,1 1 2 15,1-3-2-15,1-2 2 0,-2-2 2 16,2 0 0-16,-2-1-3 0,2 2-2 16,-2 0-2-16,1 2 1 0,-1 1 2 15,-1 1-2-15,1-1 3 0,-1-2-3 0,3 1-1 16,1-1 3-16,1-2 0 0,2 1 0 16,0-2-1-16,3-2 0 0,0-3 2 15,0-3-4-15,6-2-2 16,-2-1 1-16,1-3-4 0,0 0 8 0,0-2-1 15,-2-3-1-15,0-2 2 0,-2 2-4 16,-4 0 1-16,0 3-2 0,-2 4 1 16,-3 1 0-16,1 1 1 0,-6 4-6 15,6 1 4-15,-5 3-2 0,2 1-2 16,0 0 4-16,1 0-3 0,-2-1 2 0,2-1 1 16,-1 1 0-16,1 0 1 0,0-2 2 15,0-2-3-15,-3 2 1 0,4 0-1 16,-4 2 0-16,3 1 2 0,2 0-1 15,-3 4-1-15,3-1-1 0,-3 0 2 16,1 1-1-16,2-1 3 0,0-1-3 16,-1 2-4-16,0-3 3 0,1 3-4 15,-2 1 4-15,3 0 1 0,-1 3-2 16,-1-1 2-16,0 1-1 0,0 0 3 16,0 0-1-16,1-1-1 0,0-1 1 0,0-1-1 15,-2 1 2-15,3-3 0 0,-1 2 0 16,-1 0 4-16,0-2 0 0,0 2 0 15,3 0 1-15,-2 0-1 0,3 0-2 16,0 0 0-16,-2 1-3 0,-1-2 1 16,2 4-1-16,-1-3-5 0,1 0 6 0,1 1-3 15,1 0 2-15,1-1 1 0,1 1-1 16,1-1 0-16,1-2 0 16,-1 2 2-16,2-4 0 0,-4 3-1 15,0-3 2-15,-3-1 1 0,1 2-2 0,-6-1 1 16,4 3-1-16,-3-2-4 0,-1 1 3 15,0 2 1-15,-1 2-1 0,-1 0 2 16,-1 5-3-16,-3-2 1 0,-3 9-2 16,1-2 2-16,-4 1 0 0,2 4-6 15,-2-5 7-15,1 6-8 0,-1 0 7 0,-1 0-1 16,1 2-2-16,2-6 0 0,0 1 0 16,5-2 1-16,-1 1-1 15,2-1 1-15,1-1-1 0,0-1 2 16,4-2-1-16,-4 2 1 0,3-2-1 0,-3 1-1 15,-1 2 0-15,2 1 1 0,-1 0 0 16,-3 5 0-16,-1-2-1 0,1 3 0 16,-2 0 0-16,3-2 1 0,-5 3-1 15,1 1 1-15,-1-1-1 0,1 1 0 16,0 0 0-16,-1-1 0 0,0 1 2 0,0 0-2 16,2 0-2-16,-5 3 0 0,0 1 0 15,0-2-3-15,0 2-4 0,0-2-2 16,1 2-5-16,-4 2-10 15,0-4-15-15,2 0-23 0,-1-1-22 0,-1-8-33 16,0 4-66-16</inkml:trace>
  <inkml:trace contextRef="#ctx0" brushRef="#br0" timeOffset="74801.551">13215 8141 249 0,'0'0'20'0,"0"0"-5"16,0 0-4-16,0 0 1 0,0 0-2 0,0 0 6 15,0 0-1-15,0 0 1 0,0 0-1 16,0 0-2-16,-7-5 1 16,20 5-4-16,6 0 1 0,5 0-2 15,-2 0-3-15,1 0 0 0,0 0-2 0,0 2 0 16,-2 1-1-16,-1-2 0 0,3 0-2 15,-8 1 1-15,2 1-1 0,-4-1 0 16,1-1 0-16,-3 1-1 0,-1-1 1 16,-3 0 0-16,-1-1 0 0,-1 3 1 15,-5-3 2-15,0 0 0 0,0 0 1 0,2 0 2 16,2 3 3-16,-1 1 3 16,0 8 1-16,-3 10-1 0,0 7 0 15,-4 11-7-15,-5 4 1 0,-1 2-3 16,-2 0 1-16,1 0 5 0,1-3-3 0,1-3 2 15,0-2-2-15,2-6-2 0,0-2-1 16,1-3 1-16,2-3-1 0,-1-2 0 16,1-2-1-16,1-4-1 0,0 0-1 15,0 0-3-15,1-5 2 0,-1 7-3 16,1-8-2-16,1 2-9 0,-1-1-21 0,2-5-34 16,0 4-48-16,0-5-128 0</inkml:trace>
  <inkml:trace contextRef="#ctx0" brushRef="#br0" timeOffset="77658.77">3952 14772 333 0,'0'0'-5'16,"0"0"7"-16,0 0 1 0,79 10 1 0,-38-6 4 15,8-1 2-15,9 1-1 0,5 0 3 16,11 1-2-16,7-2 2 0,9 1 5 15,5-2 8-15,5-1 4 0,11-1 3 16,5 0-5-16,7-1-9 0,3-3-3 16,4 1 0-16,0-2-2 0,5 3 0 15,0-3 1-15,0 2-2 0,2 0 0 16,-1 0-2-16,-4 2 0 0,1-1-1 16,-10 1-1-16,-7-1 0 0,-7 0 0 15,-7 2 0-15,-11-2-1 0,-9 2-2 0,-11-1 0 16,-12 1-3-16,-10-2 1 0,-11 1 0 15,-15 1 0-15,-8 0 2 0,-11 0 2 16,-4 0 0-16,0 0 0 0,0 0-2 16,3-2-1-16,-3 2-2 0,3 0-3 15,-3-1-1-15,3 1-7 0,-3-1-9 0,0-4-18 16,-6-5-42-16,-6 1-64 0,-9-1-139 16</inkml:trace>
  <inkml:trace contextRef="#ctx0" brushRef="#br0" timeOffset="78271.36">3969 14737 611 0,'0'0'8'16,"0"0"8"-16,0 0 1 0,0 0 3 15,0 0-4-15,0 0-7 0,0 0-1 16,0 0-4-16,0 0-1 0,0 0 1 16,-49-7 1-16,30 11 1 0,2 3 2 15,-1 2 1-15,4-4 2 0,4 2-1 0,0-3 1 16,4-3-3-16,0 4 0 0,2-4-2 15,-1 1-1-15,1 2-2 0,4-4 0 16,0 0 0-16,0 0-2 0,-3 1 0 16,3-1 0-16,0 2-2 0,0 3 1 15,0 5 2-15,6 0 2 0,7 2 1 0,6-1 3 16,3-4 0-16,4 1 0 0,1-2-1 16,5 0-1-16,-3-1-1 15,0-1-1-15,-3-1 0 0,-2 0 0 16,-8-2-1-16,0 3 0 0,-6-2-1 0,-5-2 2 15,6 1-2-15,-7 1-1 0,1-1 0 16,-1 1-1-16,-4-2-1 0,0 0 2 16,0 0-4-16,2 0-1 0,-1 1-9 15,-1-1-16-15,3 0-32 0,-3 0-88 16,6 0-163-16,4-6-5 0</inkml:trace>
  <inkml:trace contextRef="#ctx0" brushRef="#br0" timeOffset="79002.77">4192 14685 487 0,'0'0'32'0,"0"0"4"15,0 0-1-15,0 0-6 0,0 0-8 16,0 0-6-16,0 0-4 0,0 0-4 15,-103 22-1-15,73-2-1 0,-5 1 1 16,-2 3 0-16,-1-1 3 0,2 0 1 16,1-4 1-16,3 0-1 0,8-4 1 15,6-4 1-15,7-7-4 0,8-1 1 16,3-3-2-16,-2 0 2 0,2 0-1 16,-1 0-1-16,-2 2 1 0,3-2-3 0,0 0-2 15,-3 1-1-15,3-1-2 0,0 0 0 16,0 2 0-16,9 1 0 0,5-2 1 15,8 3 0-15,4-1-1 0,4 1 1 16,2-1-3-16,0 0-3 0,0 1-11 16,-3-1-26-16,0 2-57 0,-2-3-197 15,-1 0-15-15</inkml:trace>
  <inkml:trace contextRef="#ctx0" brushRef="#br0" timeOffset="80143.143">6884 14715 340 0,'0'0'51'0,"0"0"4"0,0 0-3 0,0 0-11 16,0 0-15-16,0 0-9 0,0 0-7 16,0 0-2-16,0 0 4 15,-2 1 3-15,23 8 3 0,11 1 1 16,11-2-2-16,8-3-5 0,10-3-3 0,7 1 0 15,11-3-2-15,8 0 2 0,10 0 0 16,6-5 1-16,8-2-2 0,4 3-1 16,0-2-3-16,5 2-1 0,1-1 0 15,-1 2-2-15,-4 2 1 0,-6 1 1 16,-3 0 0-16,-7 0 0 0,-6 0 1 0,-5 0 1 16,-5 0-1-16,-10 0 1 0,-2-3 0 15,-10 1 0-15,-8 0 1 16,-6-2 0-16,-8 1-1 0,-8 0 0 0,-9 1-1 15,-11 1 0-15,-1-1-1 0,-8 1 2 16,3-1 1-16,-2 1-2 0,-4 1-1 16,0-2-1-16,0 2-2 0,0-4 0 15,0-1-1-15,-7-3 0 0,-2 2-1 16,-2 0 2-16,2 2-2 0,-1 0 0 16,-3-1 1-16,4 0-2 0,-1 2 1 0,2-1 0 15,-1-1 0-15,-1 2 0 0,0-2-1 16,1 3 1-16,-1-1 1 0,0 0 1 15,0-1-1-15,-1 1 1 0,0 0 0 16,1 0-1-16,-2 0 0 0,-1 2 2 16,0-1-1-16,7 0 1 0,-8 2 0 15,10 0 1-15,-2 0-1 0,1 0 0 16,5 0 0-16,-1-1 0 0,1 1-1 16,0 0 2-16,0 0-1 0,6 3 1 15,7 8 0-15,4 0 1 0,6 2-2 0,-4-1 2 16,3 2-2-16,-4-1 2 0,-3 3-1 15,-2 0 1-15,-3 1-1 0,-7 3-1 16,-3 1 0-16,-3 2 1 0,-11-1-3 16,-7 2 0-16,-6-2-2 0,-8-1-7 15,-1 1-18-15,-1-3-34 0,-4-2-99 0,3 0-151 16</inkml:trace>
  <inkml:trace contextRef="#ctx0" brushRef="#br0" timeOffset="81087.442">1207 14807 238 0,'0'0'30'0,"-88"12"0"15,63-7-1-15,14-2-4 0,5-1-10 16,6-2-7-16,0 0-9 0,0 0 1 15,0 2 13-15,4 4 10 0,19 4 8 16,15 0-4-16,24-2-12 0,16-2-7 16,12-4-2-16,8 0 6 0,2-2-3 0,13 0 1 15,4 0-8-15,10 0 0 16,11-3-1-16,6 0 1 0,5 1 1 16,6 0-1-16,-2-1-1 0,6 0 0 15,-1-3 0-15,-2-2-4 0,-4-1 1 0,-8-3-5 16,-9 0-6-16,-8-2-18 0,-10 1-35 15,-8 0-38-15,-11 1-65 0</inkml:trace>
  <inkml:trace contextRef="#ctx0" brushRef="#br0" timeOffset="81550.218">1710 14758 330 0,'0'0'34'0,"0"0"0"0,-117-5 1 15,68 5 7-15,-7 2-6 0,-12 8-9 16,-13 4-2-16,-8 2-9 0,-2 4 2 15,9 2 3-15,8 3-6 0,18-1-5 16,11 1-2-16,10-2-5 0,12-3-1 16,9-5-4-16,9-1 3 0,5 0 1 0,9-2 2 15,11 3 3-15,15-3-2 16,10-3-2-16,16-3-2 0,15-3-11 16,18-1-18-16,13-2-30 0,10-2-47 15,-1-7-73-15,1 1-70 0</inkml:trace>
  <inkml:trace contextRef="#ctx0" brushRef="#br0" timeOffset="81867.01">2915 14931 353 0,'0'0'-11'0,"0"0"20"0,104-22 10 0,-36 12 3 16,14 0 6-16,14 1-1 0,12-2-2 15,8 1 3-15,4-1 0 16,6 0-5-16,0-1-3 0,-3 2-9 15,-3-1-6-15,-9 2-4 0,-7-1-3 0,-11 0-5 16,-11 2-13-16,-7 1-22 0,-11 1-53 16,-5 0-79-16,-10-3-65 0</inkml:trace>
  <inkml:trace contextRef="#ctx0" brushRef="#br0" timeOffset="-86660.19">12193 10053 17 0,'0'0'19'0,"0"0"-1"16,0 0-5-16,0 0-5 16,0 0-4-16,0 0-3 0,0 0-1 0,0 0-1 15,0 0 1-15,-12-14 1 0,12 12-1 0,-2 2 2 16,2-1 1-16,-2 1 0 16,2-1 1-16,-1 1 1 0,1-2 1 15,0 2-3-15,-2-1 2 0,2 1 0 16,0-3-2-16,0 3 2 0,-1 0-3 0,1 0 0 15,0-2-1-15,0 2-2 0,0-1 1 16,0 1 1-16,0 0-2 0,0-2 1 16,0 2 0-16,0 0-2 0,-2 0 1 15,2-2 1-15,0 2 0 0,0 0 0 16,0 0 1-16,0 0 1 0,0 0-2 0,0 0 1 16,0 0 2-16,0 0-3 15,0 0 1-15,0 0 2 0,0 0-2 16,0 0 0-16,0-3 0 0,0 3 1 15,0 0-2-15,0 0-2 0,0 0 2 0,0 0 0 16,0 0 0-16,0 0 2 0,0 0 0 16,0 0-1-16,0 0 2 0,0 0 0 15,0 0 1-15,0 0-1 0,0 0 1 16,0 0-3-16,0 0 3 0,0 0-3 16,0 0-2-16,0 0 0 0,0 0-2 0,0 0 1 15,0 0-1-15,0 0 1 16,0 0-2-16,0 0 0 0,0 0-4 15,2 0-5-15,2 0-25 0,6 3-34 16</inkml:trace>
  <inkml:trace contextRef="#ctx0" brushRef="#br0" timeOffset="-29480.189">3191 16837 99 0,'0'0'37'0,"0"0"0"16,0 0-12-16,0 0-1 0,0 0-1 15,0 0-2-15,-75-81 0 0,62 77-7 0,-6 0-6 16,0 4-7-16,-7 0-1 0,3 0 2 15,-1 5-2-15,-1 4 4 0,2 0 2 16,0 3 2-16,-2 2 2 0,5 1-1 16,1 3-3-16,0 1-2 0,2 1 1 15,-2 2 1-15,2-1-3 0,2 5 0 16,-3 0 2-16,0 3-3 0,-2 0 4 16,0 3-3-16,1 0 3 0,-1 0-5 15,2 2 0-15,1 1 10 0,1 0-5 16,0 0 7-16,4 0-3 0,1 2-7 0,4-3-1 15,1 1 0-15,0-2-1 0,3-1-2 16,3-1 2-16,0-3-1 0,0-2-1 16,0 2 3-16,3-1-1 0,3-3-2 15,0 3 3-15,1 4-3 0,4-4 2 16,1 4-2-16,0 0 1 0,2 1-1 0,1-1 3 16,-1-2 4-16,-1-4-3 15,0-1 4-15,3-5-7 0,3 1 2 16,-2-2-2-16,2 3-1 0,-2-1 1 15,2-2 1-15,0-2-2 0,-3-5 1 0,4-2 2 16,3-1-7-16,-4-3 8 0,7-2 4 16,0 1-5-16,0-4 7 0,3 0-6 15,1 0 0-15,-1-7 0 0,0-3 2 16,1-2-1-16,-3-3-2 0,-1-2 2 16,-2 3-1-16,1-6-1 0,-1-2 1 0,-2-5 4 15,1 0-8-15,-3 0 8 0,-2 2-5 16,2-5 0-16,-1 2 7 15,-5-1-5-15,-1 1 7 0,0-1 0 16,-4-2 5-16,1-4-2 0,-3 0-1 0,-1-5-2 16,-3-1-2-16,0-2-3 0,-3 2 2 15,0 0-1-15,3 2 3 0,-3-4-5 16,0 4-7-16,0-4 2 0,0-2-4 16,-3 4 6-16,-3-1 4 0,2-2-2 15,-1 4 1-15,-3-3-2 0,2 3 3 0,-3-2-1 16,-1 4 1-16,-1 2-1 0,-1 4 1 15,-1 3-2-15,0 5 1 0,0 5-1 16,0 5-2-16,4 3-2 0,2 7-2 16,-4 4-5-16,-4 0-12 0,-1 7-23 15,-10 16-35-15,0 15-61 0,-6 8-133 16</inkml:trace>
  <inkml:trace contextRef="#ctx0" brushRef="#br0" timeOffset="-27710.189">6756 17605 405 0,'0'0'64'0,"0"0"2"0,0 0-9 16,0 0-7-16,0 0-11 0,0 0-9 0,0 0-10 15,0 0-4-15,-29-84-6 0,29 78-2 16,0-3-3-16,0-2-4 0,4 3-2 16,0 0-1-16,4 2 4 0,-1-1-3 15,4 4 1-15,5 3 0 0,0 0-4 16,5 0 1-16,-1 8 3 0,0 1-2 0,-1 1 3 15,1 6-1-15,-4-6 0 0,4 3 0 16,-1-4 1-16,-9-2-1 0,3 1 1 16,-3-7 1-16,-1 6-3 0,0-5 2 15,-1 3 0-15,2-2-2 0,-5-1 6 16,2 1-1-16,-1-3 0 0,4 0 1 0,3-8-2 16,-6 2 6-16,5-3-3 15,-4-3 3-15,-2 0-2 0,0 2-2 16,-2-6-1-16,-1 6 1 0,-3-4-1 15,3 1-2-15,-3 8-1 0,0-8 0 0,0 9-2 16,0-4 1-16,0 2 0 0,0 6-1 16,0-1-6-16,0 1-3 0,0-3-6 15,0 3-14-15,0 0-2 0,0-2-19 16,0 2-17-16,0 0-33 0,0 0-45 16,0 0-93-16</inkml:trace>
  <inkml:trace contextRef="#ctx0" brushRef="#br0" timeOffset="-27270.19">6841 17787 378 0,'0'0'46'0,"0"0"8"16,0 0-1-16,0 0-6 0,0 0-15 15,0 0-7-15,0 0-9 0,0 0-4 16,0 0-5-16,-7-82-3 0,8 77 1 16,2 2-3-16,-3 3 1 0,3 0-1 15,4 0 0-15,6 0 0 0,3 0 1 16,0 0-3-16,3 6 2 0,1 3 2 0,-1 2 2 15,-2 5 0-15,2 0-1 0,-1-4 1 16,0-2 2-16,-1 0-2 0,-5-6 5 16,3 2 1-16,-4-4-4 0,-1 1 5 15,2-3 2-15,-2 0 1 0,3 0 3 16,1-9 1-16,1-1 0 0,1-6-5 0,-6 4-2 16,0-6-2-16,0 3-5 15,-4-2-1-15,0-1-4 0,-3 4-2 16,-2 6-2-16,1-4 4 0,-2 6-2 15,0 0-6-15,0 0-7 0,0 1-28 0,-3 2-64 16,-5-2-197-16,1-2-23 0</inkml:trace>
  <inkml:trace contextRef="#ctx0" brushRef="#br0" timeOffset="-18400.189">32118 5834 18 0,'0'0'5'0,"0"0"-2"16,0 0-1-16,0 0-1 0,0 0 0 0,0 0-1 15,0 0 1-15,0 0-1 0,0 0 0 16,0 0 2-16,-9 8-2 0,9-6 1 16,-1-2-1-16,1 0 0 0,-1 1 1 15,1-1-2-15,-3 0 1 0,3 0-3 16,-1 2 1-16,1-2-1 0,-2 0 0 0,2 1-1 15,0-1-2-15,-1 2-2 0,-2 4 3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2:27.8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14144 17077 330 0,'0'0'34'0,"0"0"12"0,0 0 3 15,0 0-2-15,0 0-9 0,0 0-7 16,0 0-3-16,0 0-4 0,0 0-3 16,82 18-2-16,-50-15-5 0,3-3-1 0,1 1-2 15,3 1 0-15,0-1-1 0,-2 3-2 16,0-2-1-16,-1 3 0 0,-3 0-3 16,-1-2 0-16,-3 1-1 0,-5-4-2 15,-5 1 0-15,-3 1-1 0,-5-2 1 16,-5 0-2-16,5 0-1 0,-6 0 0 15,1 0-6-15,0 0-4 0,-6 0-6 16,0 0-17-16,0 0-22 0,1 0-23 16,-1-3-38-16,0-3-49 0,-3 0-73 15</inkml:trace>
  <inkml:trace contextRef="#ctx0" brushRef="#br0" timeOffset="322.482">14437 16899 414 0,'0'0'69'16,"0"0"6"-16,0 0-14 0,0 0-14 15,0 0-18-15,0 0-7 0,0 0-7 16,0 0-2-16,0 0 1 0,0 0-2 15,-3-6 3-15,3 24 1 0,0 5-3 16,5 2 1-16,-4 5-4 0,5-2 0 0,-2 6-4 16,1 1 3-16,0 0-3 0,-2 1 4 15,3 2 3-15,-2-3-7 0,1-3 7 16,-2-2-12-16,1-3 3 16,-1-7-3-16,2-3-6 0,-2-7 5 0,-1-5-4 15,-1 1-10-15,1-2-16 0,1-2-43 16,-2 2-136-16,5-4-108 0</inkml:trace>
  <inkml:trace contextRef="#ctx0" brushRef="#br0" timeOffset="9444.375">17951 17133 281 0,'0'0'45'16,"0"0"4"-16,0 0 0 0,0 0-15 0,0 0-9 15,0 0-1-15,0 0-3 0,0 0-7 16,0 0-2-16,0 0-8 0,74 21-1 16,-44-20-3-16,-1 1-11 0,0 3-8 15,-3 0-33-15,-7 0-41 0,-9-2-58 16,-4-1-84-16</inkml:trace>
  <inkml:trace contextRef="#ctx0" brushRef="#br0" timeOffset="3934.417">15300 17292 85 0,'0'0'56'15,"0"0"17"-15,0 0-6 0,0 0-2 0,0 0-13 16,0 0-3-16,0 0-7 0,0 0 4 16,0 0-8-16,0 0-3 0,6 2-7 15,-3-12-6-15,0 3-5 0,0-5-2 16,-1 1-5-16,-1-2 0 0,4-4-4 15,0-1-8-15,1-7 6 0,-2 4-6 0,2 1 4 16,-2-1 6-16,2 0-6 0,-3 0 1 16,1-1 0-16,-1 0 1 15,0-2-1-15,0 1 2 0,0-1-1 16,-2 0-2-16,-1 2-1 0,2-3 3 0,-2 8-2 16,0 0 2-16,0-3-1 0,0 5-3 15,0-5 1-15,0 1-1 0,1 4 2 16,1-2 1-16,-1 6-2 0,1 6 2 15,2-4-2-15,-1 4 0 0,-2 1 0 16,2-1-1-16,-3 5 0 0,3-3 0 0,1 2 0 16,-1-2 2-16,2 3-3 0,-1 0 1 15,1 0 1-15,3 0 0 0,2 6 0 16,1 4 1-16,1 9 0 0,-3-3 0 16,-2 4 1-16,2 6-1 0,-2-3 0 15,-1 3 0-15,1 0 0 0,1 0 0 16,0-2 1-16,-2 3-3 0,0-5 3 15,-1 3-3-15,2-1 1 0,-2 2 0 16,1-4 1-16,-1 3-4 0,0-2 5 16,2 1-2-16,-3 3 0 0,-1-1 10 0,3 3-8 15,-2-2 7-15,-1 0-8 0,0-1 0 16,0 1 1-16,0-3 0 0,-2 2-1 16,-1-1-2-16,2-1 2 0,-2 1-2 15,1-7 5-15,-1 4-3 0,3-1-2 16,0 1-2-16,0 5 3 0,0-2 0 15,1-3 2-15,1 1-1 0,-1 0 0 16,3-1-1-16,-3-8 1 0,1 1-3 16,2 0 4-16,-3-7-3 0,5 6 1 15,-3-5 2-15,-1 0-4 0,1 0 1 0,-1-1 4 16,2 1-4-16,-6-5 2 0,2-2-2 16,-3-2 2-16,4 0-1 0,1 0-1 15,-1-2 4-15,5-1-6 0,-2 3 1 16,3-4 4-16,3-3-2 0,-1-7-3 15,1 0 3-15,-2-6-1 0,-2 2-1 16,0-3 1-16,-3-1 2 0,1-1-3 16,-2-6 0-16,0 2-1 0,-2-3 1 15,1-2-3-15,-2-3 3 0,1 0 1 16,-2 1 1-16,-1-3-3 0,3 3 0 0,-2 2-1 16,2 0 2-16,-2 0 1 0,-1 1-8 15,0 2 5-15,0-1-7 0,0 1 7 16,0 2 4-16,0 1-2 0,0 2 0 15,0-2 1-15,-1-1-1 0,1 0 0 16,0-5 2-16,0 4-2 0,0-2 1 0,0 3-1 16,0 1 3-16,1 2-3 0,1 8 3 15,1-1-2-15,0 7 1 0,0 1-2 16,0-4-1-16,-2 4 3 16,3 0-1-16,1 0 0 0,0 1 0 0,0-2-1 15,1 3-3-15,1 2 3 0,0-2 2 16,-4 3-2-16,7 1 3 0,-6 1-4 15,1 1 2-15,-1 0-1 0,1 1 1 16,4 0 0-16,0 0-1 0,4 7 1 16,-3 4 0-16,-4 3 1 0,3 4-2 0,-3 0 1 15,-1 5 1-15,-2 2-2 0,0 2 1 16,-3 8 1-16,3-6-1 0,-2 4 1 16,1 2-2-16,-1-3 4 15,-1-1-4-15,2 3 2 0,-2-4 0 0,1 2 0 16,1-2 9-16,-1 2-6 0,2 1 7 15,0-1-8-15,0 0-3 0,2 0 4 16,0 0-5-16,-1-3 3 0,2 1-3 16,0-1 4-16,0 0-3 0,1-1 2 15,0 2 2-15,0-3-4 0,2 0-1 0,1-2 5 16,-1 2-4-16,0-5 4 0,-1 0-4 16,2-3 3-16,1 1-2 0,1 0-2 15,0-1 4-15,0-3-2 0,-2-4-3 16,-6-5 3-16,5-5-1 0,-2 5-2 15,3-4 2-15,-3 1 2 0,-2-1-3 0,-1-3 1 16,7-6 2-16,1-5-1 16,4-6 0-16,-6-1-1 0,-4 4-1 15,-2-1-2-15,-1-7 0 0,-3-1 2 16,0-9 1-16,0 0-2 0,-1-1-1 0,-5-1 1 16,-1-2 1-16,-1-1-2 0,0 0 6 15,1-2-6-15,1-1 2 0,0 0-3 16,1-1-6-16,0 5 8 0,1 1-10 15,1 0 12-15,0 3-1 0,1 2 0 16,1 2 3-16,1-2-4 0,0 1 3 0,0-1-2 16,0 0 1-16,0-2-1 0,3-1-1 15,0 4 2-15,0 1 1 0,0 1-1 16,-2 8 2-16,2 3-2 16,-1 2 0-16,1 2 0 0,0 3 0 0,-1 2 1 15,1-5-1-15,-2 8 0 0,1 0 0 16,-1-1 0-16,-1 5 0 0,2-3-1 15,1-1 2-15,-2-1-2 0,2 2-1 16,-3 3 2-16,0-2 0 0,4 2-1 16,6 3 0-16,2 8 2 0,2 4-1 0,-4 5 1 15,-1 2 0-15,-3 4-1 0,1 3-2 16,-1 3 4-16,-2 3-1 0,1 0 0 16,-1-1-1-16,0 2 2 0,2-6-3 15,-2 3 3-15,-1 0-2 0,0-1 0 16,2 0 11-16,-3 4-8 0,1-4 9 15,0 0-7-15,0 1-7 0,1-5 4 16,1 0-2-16,-1-2 1 0,0-1-1 16,1 0 4-16,-1 2-2 0,1-2-1 15,0 4 4-15,-1-5-5 0,2-2-3 0,0-1 5 16,0 1-2-16,2-3 2 0,1-3-1 16,0 3 2-16,2-4-2 0,0 2 1 15,0-2-1-15,-1-3-1 0,0-5-1 16,-2-3 1-16,1-1 1 0,6 1 0 15,-6-2-2-15,4 1 1 0,-4-3 1 0,-1 0-1 16,2 0 1-16,2-9 0 16,-2 0-1-16,-5 4-1 0,4-10 1 0,-4-1-2 15,-1-4-1-15,-1-6 1 16,-3 2 4-16,0-3-2 0,0-1-5 0,-4-2 3 16,-2-2-1-16,0-6-3 0,-1-1 9 15,0 1-4-15,1 1 1 0,0-1-3 16,-2 4-6-16,2 2 6 0,-3-2-9 15,3 5 11-15,0 3 2 0,-1 1-2 16,2 1 1-16,0-2 0 0,1 1 1 0,1 0-1 16,0-3 1-16,0 0-2 0,0 2 0 15,1-2-1-15,2 2 3 16,0 2-1-16,0 2 0 0,0 0 0 0,2 2 1 16,1 5-1-16,1 0 0 0,1 4-1 15,-1 2 1-15,2-1 0 0,0 4 0 16,1 0 1-16,-4 3-2 0,1 1 0 15,-1 2 1-15,4 0-1 0,3 0 0 16,3 5 1-16,-4 2 0 0,4 6 0 16,-4 2 0-16,-3 4 1 0,-2 2-2 0,4 5 2 15,-3 5-2-15,-1 1 2 0,1 1-3 16,-2 0 3-16,1-1 0 0,-1-1 0 16,0 0-1-16,2 0 1 15,0 0-2-15,-1 0 2 0,0-1 10 0,-1 2-9 16,2 0 8-16,-2-1-8 0,-2-1 2 15,3-5-2-15,-1 2-4 0,0-2 3 16,1 2-2-16,1-2 3 0,1 2-1 16,-2-2 2-16,3 0-2 0,-1-2-1 15,1-3 2-15,-1-8-1 0,3-2-2 0,-2-2 1 16,0-3-1-16,5 4 3 0,-4-3-2 16,4 1 1-16,-2 0-1 0,-3 0-1 15,0-1-1-15,-4-4 4 0,-3-2-2 16,0 0 0-16,0 0 2 0,8 0-2 15,-4 0-2-15,10 0 2 0,-1-5 1 0,-5 0-1 16,2-5 0-16,-5 4-1 16,0-3 2-16,1-5-3 0,-2-1 1 15,2-6 1-15,-5-1-2 0,2-5-1 16,-3 0 5-16,0-4-4 0,0-1-1 0,0-5 0 16,-3-5-10-16,-4-3 8 0,3 0-4 15,-2 0 3-15,0 4 9 0,0 2-3 16,-1 3 0-16,1-2 1 0,2 6-2 15,1-2-1-15,0 3 2 0,0 1 2 16,2 3-2-16,-1 0-2 0,2 1 2 0,0 8-2 16,0 0 2-16,0 7-1 0,0-3 1 15,3 4-2-15,2 0 2 16,2-4 0-16,-3 5-1 0,6-3 0 16,0 2 2-16,-2 3-1 0,-2 0 0 0,5 4 0 15,-5 3-1-15,4 0-1 0,6 0 1 16,-7 2 0-16,2 6 0 0,1 2 0 15,-2 4 2-15,3 6-2 0,-2-1 0 16,-2 6 2-16,1 0-1 0,-1 4 1 16,-3 5-3-16,-2-2 3 0,0 6-3 0,-1-3 3 15,-1 1-2-15,-2 0 2 0,0 1-2 16,0-1 1-16,0 3 9 16,0 0-3-16,0 0 4 0,4 2-6 15,-1-4-2-15,0-1 1 0,1-3-4 0,2-1 2 16,1-1 0-16,2-6-1 0,1-2 1 15,0-3 2-15,3-3-6 0,-1-2 2 16,-4-8 0-16,5 1 3 0,-1 2-3 16,-3-7 3-16,5 5 0 0,-4-2-3 15,0-6 2-15,0 0-3 0,-2 0 2 0,4-10-2 16,-6 3 4-16,3-6-1 0,-2-3-3 16,-2 0 1-16,2-7-1 0,-3-2-2 15,-2 0 2-15,-2-4 0 0,0 1 1 16,0-1-2-16,0-6 3 0,0 0-6 15,-2-3-7-15,-1-2 10 0,2 1-7 0,-1 1 10 16,1 0 1-16,-2 2-3 16,2-1 2-16,-1 2-2 0,1-2 2 15,1 1-1-15,0 2 4 0,0-1-2 16,0 3 0-16,0 4 0 0,3 5-1 0,1 4-2 16,0 2 3-16,1 2 0 0,-1 5-1 15,2-3-1-15,-2 6 1 0,3-1 0 16,-1 0-1-16,1 2 1 0,1 2-1 15,-5 3-1-15,1-3 2 0,3 4 0 16,3 0-2-16,0 0 2 0,8 5 0 0,-5 2 0 16,0 4 0-16,1 0-2 0,-1 6 1 15,-3 1 1-15,-1 1 1 0,-2 5 1 16,0-1-2-16,-1 5 0 16,-3 2 0-16,0 5 0 0,-3 4 0 0,0 0 1 15,0 2-2-15,0-1 2 0,0 4 0 16,-3-1 4-16,2 4 7 0,-1-3-8 15,2 3 7-15,0-3-8 0,0 0-4 16,3-4 4-16,4-3 0 0,5-2 4 16,-2-6-3-16,3-3-1 0,1-5 1 0,3-4-2 15,1-3-2-15,2-4 1 0,1-1-1 16,0-3-1-16,-6-1 0 0,2-5-1 16,2 0-10-16,-2 0-22 15,5-12-73-15,-4-1-197 0,-7-8-30 0</inkml:trace>
  <inkml:trace contextRef="#ctx0" brushRef="#br0" timeOffset="10403.894">17930 17126 627 0,'0'0'20'0,"0"0"10"0,0 0 3 16,0 0-4-16,0 0-8 0,0 0-8 15,0 0-4-15,0 0 1 0,0 0-3 16,82 12-1-16,-42-10 0 0,6-1-1 15,1 3-3-15,2-1 0 0,-3 0-2 16,-1 0 0-16,-6 0-2 0,-7 2-2 16,-9-2-3-16,-10-1-6 0,-1 1-9 0,-7-3-10 15,0 2-14-15,1 1-32 0,-6-3-52 16,0 0-91-16,0 0-44 0</inkml:trace>
  <inkml:trace contextRef="#ctx0" brushRef="#br0" timeOffset="59255.734">16528 17302 295 0,'0'0'-18'0,"0"0"-24"0,0 0-36 15</inkml:trace>
  <inkml:trace contextRef="#ctx0" brushRef="#br0" timeOffset="9619.343">18054 17045 614 0,'0'0'17'0,"0"0"8"0,0 0 7 16,0 0-3-16,0 0-13 0,0 0-6 15,0 0-10-15,-10 96 1 0,14-70 4 0,3 4-16 16,3-2-13-16,2 4-46 16,0-5-103-16,5-4-112 0</inkml:trace>
  <inkml:trace contextRef="#ctx0" brushRef="#br0" timeOffset="10597.59">18002 17371 429 0,'0'0'33'0,"0"0"22"16,0 0 11-16,0 0-6 0,0 0-19 16,0 0-14-16,0 0-8 0,84-8-8 15,-41 1-1-15,0-1-6 16,1 1-11-16,1 2 0 0,-5-1-12 0,-2 2-21 15,-8-1-39-15,-1 0-57 0,-9 1-109 0</inkml:trace>
  <inkml:trace contextRef="#ctx0" brushRef="#br0" timeOffset="15938.661">18807 17119 119 0,'0'0'33'0,"0"0"4"15,0 0-2-15,0 0-5 0,0 0 3 0,0 0-1 16,0 0-2-16,0 0-3 0,0 0-1 16,-1-3-5-16,-1 3-2 0,2 0-2 15,0 0-3-15,0 0-1 16,0-1-2-16,0 1-2 0,0 0 1 0,0-2-3 16,0 2-1-16,0 0 2 0,0 0-1 15,0 0 1-15,0-4 2 0,0 3 1 16,0 0-2-16,0 0 3 0,0 1-4 15,0-4 1-15,0 0-2 0,0-5 0 16,0 3-3-16,0 0-1 0,0-1 0 0,0 1 0 16,0-6 0-16,0 0 0 0,0 0 0 15,0 0-1-15,0 2 0 0,0-2 3 16,0 7-1-16,0-8 0 16,0 7 1-16,0-7-1 0,2-6 0 0,-1 7-1 15,2-6-1-15,-2 7 0 0,2 0 0 16,0 1-2-16,0-1 1 0,0 3-4 15,0-5 4-15,0 3 0 0,2 1-2 16,0 1 3-16,1 0-3 0,0 1 0 16,1-1 1-16,0 2-1 0,-4 4 2 0,6-5-2 15,-5 5 0-15,0 1 0 0,1-1-1 16,-5 2 2-16,5 0 0 0,1 0 1 16,3 0 0-16,1 9 0 0,0 2 1 15,-1 6 0-15,-3 1-1 0,-2 4 0 16,0 0 1-16,-2 2 1 0,2 1-2 0,-3 0 2 15,1 1-1-15,-1-3-2 16,2-2 2-16,-1-5-1 0,1-1 0 16,1 0 0-16,-1-7 0 0,3 5 1 15,-1-6-1-15,-2-3 0 0,3 2 0 0,-2-5 1 16,-1 3-1-16,2-3 2 0,1-1-3 16,1 0 0-16,3 0 0 0,4-6 0 15,-4 3 1-15,2-9-1 0,-3 1 0 16,-4 3 0-16,3-5 0 0,-3-1 1 15,-2 3-1-15,2-7-2 0,-2 0 3 16,1-2-3-16,-3-6 2 0,1 2-1 0,-1 0 0 16,1-1 0-16,0 2 0 0,1 1 0 15,0-2 0-15,0 2-1 16,0 7 2-16,0-1-2 0,0-1 1 0,-1 7 0 16,1-9 1-16,0 10-1 0,0-5 1 15,0 2-1-15,2 3 2 0,-1-2-2 16,2 4 1-16,1-1-1 0,0 2 1 15,1 0-2-15,-1 1 2 0,1 2 0 16,1 0-1-16,1 2 0 0,2 1 0 0,-2 0 0 16,-1 0 0-16,6 1 2 0,-4 8-1 15,2 4 0-15,-2-1 0 16,-2 3 1-16,-3 2-1 0,0 1-1 16,-1-2 1-16,-1 5 1 0,-1-2-2 0,0 4 3 15,0 0-2-15,0 0 1 0,-1 4-1 16,1-2 0-16,0 3 1 0,2-1-2 15,1 1 1-15,0-2 2 0,0-1-1 16,-1 2 2-16,2-5-2 0,1-2 3 16,-1 1-3-16,0-1 0 0,3-3 7 0,-1 2-9 15,-3-6 9-15,1-3-8 0,-2 0 0 16,-1-8 0-16,-2 1 0 0,-2-3 0 16,0 0 0-16,0 0 0 0,2 0 0 15,4 0 0-15,-2 0-9 0,4-8 7 16,1-4-4-16,-4-3 6 0,1-4 1 15,-2-1 0-15,-3-3 0 0,2-1-3 16,0-2 3-16,0-2-1 0,1 0 0 16,-1-7-1-16,0 0 2 0,0 0-3 15,0-6 1-15,0 3-3 0,0 1 3 0,1 4-1 16,-1 3 3-16,3 2 0 0,-3 2 0 16,1 1-2-16,0 2 2 0,1 1-3 15,1 2 2-15,-1 0 4 0,4 3-5 16,0 2 4-16,-1 0-9 0,2 1 5 15,-1 5-4-15,1 0 5 0,-2 4 3 0,1 3-4 16,0-2 1-16,0 1-2 16,1 0-3-16,-6 2 4 0,7 1-1 15,-3 0 1-15,7 4 4 0,-2-1-4 16,-2 6 5-16,-2 2-6 0,0 1 0 0,2 7-3 16,-2-2 0-16,-3 2 1 0,0 0 1 15,-2 4 1-15,0-4 2 0,0 4-1 16,-2-1 0-16,1 0 2 0,0 2-2 15,0-1 2-15,-1 0 0 0,1 2 0 16,-1 0-1-16,1 0 1 0,-2 1 0 0,-1 2 1 16,2 1-2-16,-2 3 1 0,0-4 0 15,0 4 1-15,0-2 0 0,0-2-1 16,-2 3 1-16,1 0 1 0,-1 1 7 16,1 2-6-16,1 1 7 0,-2 3-9 15,2 1-2-15,0-1 6 0,0 2-4 16,0-5 2-16,0 4 0 0,2-1-2 15,-1 1 0-15,1 1 1 0,1 0 0 16,1-1-1-16,-1 2-1 0,0 2 3 16,1-2-4-16,0-1 8 0,2-4-2 0,0-2-3 15,1-2 2-15,2-1-4 0,0-4 0 16,0-4 0-16,3-5 0 0,-4-4-5 16,3-7 5-16,-5-2 0 0,2-5-2 15,6 0 1-15,-2-5-1 0,3-8 2 16,-2-4-1-16,-1-6 1 0,0-5 0 15,-1-4-7-15,-3-3-1 0,1 1 4 16,1-1-1-16,-3-3 4 0,1-1-1 16,0-6-4-16,-1 0 5 0,1-2-5 15,-1-3 5-15,0 0-1 0,2 0-1 0,-2 1-1 16,0 1 1-16,-1 1-1 0,1 2-5 16,-1 0 4-16,-2 3-3 0,1 1 6 15,-1 1 2-15,1 3-2 0,0 1 0 16,-1-2 1-16,1 0 0 0,1-1-1 15,-2 3 3-15,1-6-2 0,-1 4 0 0,1 1 0 16,0 2 1-16,-2-4-4 16,1 3 1-16,-1 0 5 0,0-2-9 15,0 0 7-15,0 3-6 0,2 0 2 16,-2 0 2-16,0 3-1 0,0 1 0 0,0-1 0 16,0 0 2-16,1-1 0 0,-1 1 0 15,0 1 0-15,3 0 1 0,-2 1 0 16,2 1 1-16,0-1-2 0,0 0 0 15,1 2 0-15,0 1 2 0,0 0-2 16,2 4 2-16,1 0-2 0,-1 4-1 0,-3 5 3 16,1 1-7-16,3 1 6 0,-4 5-1 15,4-4-1-15,-4 5 2 0,-3 3-2 16,5-2-5-16,-4 4 5 16,1-1 4-16,-1 1-5 0,1 1 1 0,0 0 0 15,5 0-1-15,5 3 0 0,-4 3 4 16,4 3-2-16,-5-1-1 0,0 2 0 15,0-1 0-15,-1 4-1 0,2 1 1 16,0-1 1-16,-4 2-2 0,3 1 2 16,-3 2-2-16,-1 0 1 0,0 2-1 0,-3 1 2 15,2 2-1-15,-2 0 1 0,0 3 0 16,0-4 1-16,0 2-3 0,0 1 2 16,-2 0 0-16,1 2 0 0,-1 1-1 15,1-1 1-15,-2 2-2 0,1-1 2 16,-1-1 0-16,0-2 1 0,0 3-1 15,-3-2-1-15,-1 1 5 0,1 2-7 16,-1 0 6-16,1 1-4 0,0 1 1 16,-1-4 0-16,1 0 1 0,1 0-1 15,1-1 0-15,-1 2 0 0,1-1-1 0,-1 0 2 16,1 2-2-16,1 0 3 0,0-1-1 16,0 1 2-16,0 0-3 0,0-1 1 15,0-2-1-15,0-2 0 0,0-4-2 16,4-2 4-16,2 0-1 0,1-3 1 15,-1-3 1-15,1-1-1 0,1 0-2 0,-1-4 2 16,3 2 0-16,-4-3-2 16,3-1 1-16,0 0-1 0,-4-4 0 15,4 1 0-15,-4-2 2 0,5 0-1 16,0 0-2-16,-2-5 1 0,3-4 3 0,-4 0-3 16,1-5 3-16,-2-3-3 0,-3 1 2 15,1-9-3-15,0 1 2 0,-3-1 0 16,1 2-1-16,-1-8 0 0,1-1 1 15,-1-1-1-15,1 0 2 0,-1-2-4 16,2 4 3-16,0-3-2 0,0 3 2 0,1 0-1 16,1 3-2-16,2 1 1 0,-1-1 1 15,-1 1 1-15,1 3 2 0,0 0-1 16,3 5-5-16,-2 0 3 16,-1 7-5-16,1 1 4 0,0 5 0 0,-1-1 1 15,0 3 0-15,-3 1 0 0,1 1-1 16,-4 2 1-16,6 0 0 0,5 0-2 15,2 0 4-15,5 6-2 0,-5 5 2 16,1-1-2-16,-4 4 3 0,2 0-4 16,-1 3 0-16,-2 2-2 0,0 2 3 0,1 2-3 15,-3 1 4-15,-1 3 1 0,0-5-4 16,-2 2 4-16,0-1-4 0,-1 0 2 16,0 2 0-16,0-3 0 0,0 2 0 15,0 0 0-15,0 0 2 0,0 0-2 16,0-2-2-16,0-6 4 0,-1 0-2 0,4-2 1 15,-3-3 0-15,3 2 0 16,-2-3-1-16,0-1 0 0,2-4 0 16,-2-2 1-16,2 2-2 0,-1-3 3 15,-1-1-1-15,5-1 0 0,-1-1 1 0,2-7-2 16,2-6 1-16,-1 1-1 0,-2-2 1 16,-1-5 0-16,-1-2-2 0,1 2 1 15,0-8 2-15,-1 1-2 0,0-4 3 16,2 4-2-16,-2 0 0 0,0 0 0 15,1 7-2-15,0-3 1 0,-1 3 0 0,-1 6-1 16,0 4 3-16,0 2-1 16,1 2-2-16,-1 0 1 0,1 3 0 15,0-4-1-15,-1 6 1 0,4 1-1 16,-4 0 0-16,6 0 1 0,5 0-1 0,-8 0 1 16,6 8 0-16,-4 0 0 0,-1 3 0 15,3 1 0-15,-5 1-2 0,0-2 4 16,-1 2-4-16,-3 4 2 0,0 1 0 15,2 5 0-15,-3-2 0 0,2 0-1 16,-2 1 0-16,1-2 1 0,-2-5-2 0,3 2 2 16,-2-9-1-16,0 2 1 0,0 1-2 15,-2-5 2-15,2-2-1 0,-3-4-1 16,0 0 1-16,4 0 0 0,3 0 2 16,2 0 0-16,3-4 0 0,-2-10-1 15,0 3 0-15,-3-2 0 0,1-3 0 16,0 1 0-16,1-5 0 0,-3 3 1 15,1-2 0-15,0-2-1 0,0 0 0 16,2-3-1-16,0 2 1 0,2 0 0 16,-1 3 2-16,1 0-1 0,-2 7-1 0,0 2 0 15,-1 4-1-15,1-1-1 0,-1 3 2 16,-4 4 2-16,5-4-2 0,1 4 0 16,2 7 1-16,1 3-4 0,-3 5 3 15,-3 4 1-15,-1 0 0 0,0 1 0 16,-3 3-2-16,2 0 2 0,-2 0-1 0,0 2-1 15,1 1 1-15,-1-1 1 16,2 4-1-16,-2 1 0 0,1 0 0 16,3 1 0-16,-1-1-3 0,0-2 4 15,1-1-1-15,1-6 0 0,0 0 2 0,0-1-2 16,-2-8 1-16,4 0 0 0,-4-4-2 16,1-2 0-16,1 0-1 0,-4-4 2 15,6 0 1-15,-4 0 1 0,5-2-2 16,5 0 0-16,-3-3 0 0,0-1 0 15,-1-5-1-15,-3-5 1 0,-2-4 0 0,1-5 0 16,-2-3 2-16,-3-1-1 16,2-7 0-16,-3-2-1 0,1-6 1 0,1-3-1 15,1 0 2-15,-1-1-2 16,2-2 1-16,1-3 0 0,2-3-6 0,0-5 9 16,-1 3-9-16,3-4 4 0,-2 5 3 15,2-2-3-15,-3 4 2 0,1 1-2 16,0 3 5-16,-2 5-4 0,0 1 2 15,2 3-1-15,-1 6 1 0,0 2-2 16,-1 3 1-16,1 7-1 0,0 0-4 0,-2 6 5 16,3 5-7-16,-3 3 6 0,3 1-1 15,0 1 3-15,2 4-3 0,5 0 0 16,0 2-1-16,5 3-1 16,-3 6 5-16,0 5-5 0,-2 4 6 0,1 2-5 15,-4 5 2-15,2 3 1 0,-1 4-1 16,-1 4 1-16,0 4-4 0,-1 3 3 15,-2 2-3-15,0 2 2 0,-3 2 0 16,-1-3 1-16,-3 3-2 0,0 0 2 16,-2 2 3-16,-1 2-6 0,0 2 7 0,0 1-6 15,-3-2 2-15,-3 1 0 0,0 0 0 16,-1 1 1-16,-1 1-2 0,0 0 1 16,1-6 0-16,0 0 0 0,-2-4 0 15,4-1 3-15,0-3 5 0,2 3-3 16,2-3 1-16,1-2-1 0,0-4-2 0,6 1 0 15,1-3-1-15,4-3 0 16,0 0 2-16,1-2 1 0,0 0-2 16,1-2 0-16,3-4-6 0,-3-1 3 15,3 0 1-15,-2-4 1 0,1 2 0 0,-2-5 0 16,0 2-2-16,-5-10 0 0,-2-1-2 16,2-5 2-16,-4-1 2 0,1 1-3 15,0-1 4-15,-5-1 0 0,3 0-4 16,1-6 2-16,4-7 0 0,-3-9-3 15,1-2 3-15,-2-6-4 0,-2-4 4 0,1-5-3 16,0-4 2-16,0-4-2 16,1-4 0-16,2-5-1 0,2-1-5 15,1-2 5-15,1 1-6 0,3-3 5 16,0-2 4-16,1 1-3 0,1-3 2 0,1 1-1 16,0 2 1-16,0 4-2 0,-3-1 3 15,2 5-1-15,-1 0-6 0,-3 2 8 16,2 4-6-16,-4 4 5 0,0 3 2 15,1 4-1-15,-3 7 2 0,0 4-2 16,-1 8 0-16,1 4-3 0,-3 6 4 0,2-1-2 16,-1 2 3-16,2 2-2 0,-1 1-2 15,4 3 1-15,3 1-2 0,0 1 2 16,1 11 0-16,-1 2-1 16,-1 7 1-16,0 0 0 0,-1 7-1 0,-4 1 2 15,1 1-3-15,-3 2 1 0,-2 3 4 16,-1 4-5-16,0-1 5 0,-2 2-6 15,0-2 2-15,-2-1 2 0,-1 0-2 16,0-1 2-16,0 0-2 0,3 2 1 16,0-2 0-16,0-1 0 0,0 0-1 0,0-4 2 15,4-4-1-15,3-1 2 0,-2-5-2 16,-1-6 0-16,1 1 0 0,-3-6 1 16,0-7-2-16,2 4 2 0,-1-1-1 15,-1-3 1-15,2 1-2 0,-4-4 1 16,0 0 0-16,0 0-1 0,4 0 2 15,2-4-1-15,1-7 0 0,4-6 0 16,-2-1 3-16,0-7-2 0,0-1 0 16,-1-5 0-16,1-4 0 0,0-2 1 15,0-2 0-15,2 3 1 0,-1 2-1 0,2 1-3 16,-2 4 4-16,0 4-2 0,1 3-1 16,-3 7 2-16,1 5-2 0,-4 3-2 15,0 5 4-15,5-3-2 0,-4 5-3 16,4 0 3-16,4 0 0 0,-1 11 0 15,1 0 0-15,-2 8 1 0,-3 1-2 0,-3 5 2 16,1 3-2-16,-4 1 2 0,1 1 1 16,-2-1-2-16,0 1 0 15,1-2 0-15,-1-12-2 0,1 2 1 16,-2-7 2-16,-1-7-1 0,2 2-1 0,-2-6 4 16,1 4-3-16,2 0-2 0,-2 2 4 15,1-3-5-15,1-3 6 0,4-6-3 16,2-6 2-16,3-8-1 0,0-2 0 15,-2-4-1-15,0 0 1 0,1-1 0 16,-1-1 0-16,3 2-3 0,-2 2 4 0,4-2-1 16,-2 2 1-16,0 0-1 0,1 2-1 15,-5 5-3-15,1 4 4 0,-6 7-1 16,-1 2 0-16,0 0 0 0,-3 4-2 16,3 0 2-16,3 5-1 0,1 7 2 15,3 7-1-15,-4 2-2 0,0 3 2 16,-2 2 1-16,1 0-2 0,-1 1 4 15,0 0-3-15,-1-3 1 0,0-5-2 16,0-2 0-16,1-2 2 0,-1-5-1 16,0 3 0-16,1-6 1 0,0-6-1 0,4 4 3 15,-1 1-2-15,2-6 1 0,7 0-2 16,-2 0-1-16,6-2 0 0,-1-5-4 16,-1 1-3-16,-4 2-16 0,-3-2-33 15,1-1-70-15,-5 1-164 0</inkml:trace>
  <inkml:trace contextRef="#ctx0" brushRef="#br0" timeOffset="55610.857">7787 17833 422 0,'0'0'47'0,"0"0"7"15,0 0-3-15,0 0-9 0,0 0-14 16,0 0-11-16,0 0-4 0,0 0 0 16,0 0 9-16,-25 11-5 0,25 16 0 0,0 8 0 15,6 2-10-15,1 1 2 16,3-2-4-16,-1-1-1 0,5 0 1 0,-2-7-3 16,1-2 3-16,3-4-3 15,-3-8 4-15,7-7 4 0,-4-4-4 0,4-3 2 16,-1-11-2-16,0-8-1 0,0-2-5 15,-3-6 4-15,-2 1-1 0,1 1-3 16,-4 0 4-16,-2 0-3 0,-3 1 3 16,-3 5-2-16,-2-1-1 0,-1 6 2 15,0 6-5-15,0 2 0 0,0 6 2 0,0-1-6 16,0 1 3-16,0 0 0 0,0 1 1 16,4 16 1-16,2 4-1 15,1 8 4-15,2-1-4 0,1-5 0 0,0 2 0 16,0-4 0-16,3-1 1 0,-1-4 1 15,-2-4 3-15,3-5 4 0,-1-7-3 16,2-6 0-16,2-9 2 0,-2-6-4 16,-2-10 4-16,-2-1 5 0,0-7-3 15,-3 2 0-15,-1 4-6 0,-3 0-5 16,-1 4 2-16,-2 2-1 0,0 0 5 0,0 4-3 16,-3-3 2-16,-2 4-2 0,2 3-1 15,-1 8 0-15,4 0-2 0,0 7-2 16,-3-1 2-16,3 0-7 0,0 5-9 15,0-1-18-15,0 1-23 0,0 0-23 16,0 0-46-16,0 0-71 0,0 6-65 16</inkml:trace>
  <inkml:trace contextRef="#ctx0" brushRef="#br0" timeOffset="55916.289">8540 18079 441 0,'0'0'61'15,"0"0"4"-15,0 0-11 0,0 0-15 16,84-12-5-16,-71 15-6 0,-6 6-9 0,-4 1-1 16,0 10-5-16,-3 0-1 0,-6 7-2 15,-7 0 2-15,-4-6-1 0,-3-3-3 16,-2-6 7-16,6-5 4 0,-1-6-3 15,1-1 0-15,0-9-6 0,-2-9-6 16,4-3-1-16,4-2-1 0,1-7-1 16,4-2-1-16,3-2-5 0,2 6 0 15,0-2-2-15,0 12-14 0,3 3-2 0,1 8-14 16,-1 4-25-16,6-5-37 0,-5 5-60 16,5-6-120-16</inkml:trace>
  <inkml:trace contextRef="#ctx0" brushRef="#br0" timeOffset="56422.994">9179 17603 482 0,'0'0'31'0,"0"0"6"0,0 0 3 16,0 0-6-16,0 0-12 0,0 0-10 16,0 0-3-16,0 0-2 0,0 0-2 0,0 0-1 15,-16 41 1-15,3-24 1 0,2 1 0 16,-2 0 4-16,1 2-2 0,-2 0-3 15,5-6 5-15,0-1 2 0,5-3-2 16,1-8 3-16,0 5-3 0,3-7-1 16,-1 0 0-16,1 0 1 0,-3 0 0 0,2 0-1 15,-1 0 0-15,1 0-2 16,1 0-1-16,-2 0-5 0,2 1-2 0,-1-1 3 16,1 0-4-16,0 0 4 15,0 7 0-15,4 4 0 0,9 4 9 0,2-3-8 16,-3-4-2-16,3-1 5 0,2 1-4 15,-1 1 2-15,7 6 7 0,-4 0-7 16,0-4-3-16,-2 2 1 0,-8-5-1 16,3-1-3-16,-4 1 3 0,-2-1-2 15,-2-3-3-15,-1 1-6 0,-1-2-5 0,1 1-8 16,-2-2-13-16,2 1-19 0,-3-3-27 16,0 0-36-16,0 0-79 0,2 0-67 15</inkml:trace>
  <inkml:trace contextRef="#ctx0" brushRef="#br0" timeOffset="56943.689">9521 17679 399 0,'0'0'50'0,"0"0"-1"0,0 0-5 0,0 0-6 16,0 0-8-16,0 0-3 0,0 0 0 16,0 0-5-16,0 0-3 0,10 50-5 15,1-28-2-15,1-3 0 0,1 1-5 16,-2-1 2-16,3-3-6 0,-5-4 6 16,0-5 1-16,-1 1-1 0,-4-8-6 0,7 2 3 15,-2-2 2-15,8 0-2 0,1-9-1 16,-4 1-8-16,-4-4-4 0,1 0 2 15,-2-2 6-15,-1 1-2 0,-1-6 1 16,0 7-1-16,0-4 0 0,-2 8 1 16,-4 4 0-16,4-6 0 0,-4 6-1 0,2 3-3 15,1-4 0-15,2 5-1 0,4 0 5 16,8 0-1-16,3 6-1 0,1 4 1 16,-2-1-4-16,3 2 2 15,0-2-2-15,-1 1 1 0,-6-3 0 0,-7-5 4 16,-4 1 2-16,-5-3 4 0,5 0 1 15,2 0 2-15,2-4 2 0,1-7-3 16,-7 4 4-16,-2-6-3 0,-1 1 0 16,0-2-3-16,0-3-2 0,0-2-1 15,-7 0-3-15,4 2 0 0,-1 2 1 0,2 4-3 16,-1 1 2-16,-1 0-2 0,4 3-6 16,0 2-1-16,0 5-7 0,0 0-10 15,0 0-18-15,0-4-40 16,3 1-72-16,6-3-133 0</inkml:trace>
  <inkml:trace contextRef="#ctx0" brushRef="#br0" timeOffset="57171.522">10371 17630 675 0,'0'0'18'0,"0"0"18"15,0 0 3-15,0 0-1 0,0 0-7 16,0 0-10-16,0 0-10 0,0 0-2 0,0 0-1 16,0 0-5-16,37 77 0 15,-32-62-2-15,-2-6 0 0,3 7-4 16,-2-8-4-16,-3 6-19 0,2 0-29 16,-3 0-78-16,0-2-174 0,-10-4-6 0</inkml:trace>
  <inkml:trace contextRef="#ctx0" brushRef="#br0" timeOffset="57763.206">8582 18062 346 0,'0'0'77'16,"0"0"-21"-16,0 0-11 0,0 0-10 0,0 0-15 16,0 0-1-16,10-85-3 15,2 71-3-15,2 0-3 0,-4 6 0 16,5 1 3-16,-1-1 1 0,2 8-2 16,-1-4 2-16,0 4-4 0,0 4-3 0,-1 4 5 15,1 7-1-15,-3-1-1 0,-4 3 1 16,-2-5 1-16,-2 2-1 0,-1 0 3 15,-1-3-2-15,-1 9-7 0,-1-4-2 16,0 4 0-16,-1-1-1 0,-4-4-2 16,2-6-5-16,-1-1-8 0,-2-1-21 0,5-3-55 15,-9-1-123-15,4-3-88 0</inkml:trace>
  <inkml:trace contextRef="#ctx0" brushRef="#br0" timeOffset="5483.011">12446 17770 248 0,'0'0'60'0,"0"0"3"0,0 0-11 0,0 0-13 15,0 0-6-15,0 0-2 0,0 0-1 16,0 0-1-16,0 0 0 0,-13 0-3 16,10 1-3-16,-1 4-1 0,-2 9-5 15,5 2-1-15,-1 3 4 0,2 8-4 16,0-4 1-16,0 3 4 0,3 3-15 15,5 2 1-15,-2 6 0 0,0 0 0 16,0 7-1-16,1-8 1 0,2 0-4 16,-2-3-6-16,5-4 4 0,-1-3 1 15,2-3 1-15,-1-5-1 0,5-3 0 0,-5-5-1 16,5-5-2-16,2-3 3 0,-2-2-1 16,6-3 2-16,-4-6-1 0,-3-8 1 15,1-1-3-15,-5-5-3 0,0 0 2 16,-4-2 5-16,2-4-3 0,-4-5-1 15,-1-3-1-15,-4-2-2 0,2 0 3 0,0 0 0 16,-1 5 1-16,-2 6-1 16,0 6-4-16,2 4 0 0,-2 7 0 15,1-1 0-15,-1-2 5 0,0 9 0 16,2-8 1-16,-2 6 1 0,0 3 1 0,0-2 0 16,0 6-3-16,0-1-5 0,0 1 3 15,0 0 2-15,1 4 5 0,1 9-5 16,1 6 8-16,1 7-4 0,-1 1-6 15,1-1 9-15,1 2-10 0,2 4-1 16,-1-2 7-16,1 2-4 0,0-1 1 0,2 1 4 16,-1-1-4-16,1-1-1 0,0-6-2 15,2-5 5-15,-5-6-4 16,3-11-1-16,2 3 1 0,1-5 2 16,-2 4-1-16,3-4 4 0,-3-4 0 0,3-10-2 15,5-8 0-15,-8-5 3 0,0-3-3 16,-4-2-2-16,-3-2 4 0,-2 1-1 15,-1 3 0-15,0 0 0 0,0-3-5 16,0 1-4-16,0 2 1 0,-3-4 1 16,2 6 2-16,-2-2 3 0,0 7-2 0,0 2 0 15,1 1-3-15,1 6 3 0,-2-5-2 16,2 6 2-16,1 1 0 0,0-1 0 16,0 6-2-16,0 3 1 0,0 4 0 15,0-2-3-15,0 2 0 0,0-1 0 16,0 1-3-16,5 0-7 0,1 3-8 15,3 9-15-15,3 4-16 0,-4-2-32 16,2-1-45-16,-4-4-77 0,4-2-50 16</inkml:trace>
  <inkml:trace contextRef="#ctx0" brushRef="#br0" timeOffset="5867.021">13272 18070 528 0,'0'0'57'16,"0"0"4"-16,0 0-8 0,0 0-16 15,0 0-7-15,75-45-10 0,-58 45 1 16,-2 8-3-16,2 6-8 0,-2 1 4 15,-3 3-4-15,-1 3-1 0,-4 3-3 16,0 3-1-16,-4 4 1 0,-3 1 0 0,0 1-1 16,-2-1 1-16,-6-5-4 0,-1-2 2 15,-4-2 3-15,2-7-3 0,-1-6 5 16,2-1-4-16,0-2 0 16,-2-7 0-16,-5 0-1 0,4-7 3 0,-6-12 0 15,3-5-4-15,7-8 0 0,-1-3-1 16,5 0-8-16,3-3 4 0,2 2-1 15,0-2-1-15,3 6-3 0,6-3-14 16,-1 4-7-16,4 12-32 0,-2 0-55 16,7-1-168-16,-2-2-41 0</inkml:trace>
  <inkml:trace contextRef="#ctx0" brushRef="#br0" timeOffset="20088.043">13885 18324 517 0,'0'0'31'0,"0"0"10"0,0 0 8 0,0 0-8 16,0 0-19-16,0 0-12 0,0 0-6 16,0 0-5-16,0 0 2 0,-9 0-1 15,9 0-5-15,0 3-3 0,0-3-8 16,0 0-12-16,0 0-23 0,6 0-39 15,0 2-40-15,7 1-90 0</inkml:trace>
  <inkml:trace contextRef="#ctx0" brushRef="#br0" timeOffset="58741.672">13623 17526 88 0,'0'0'1'0,"0"0"-11"16,0 0-27-16</inkml:trace>
  <inkml:trace contextRef="#ctx0" brushRef="#br0" timeOffset="6895.583">15607 18066 344 0,'0'0'66'0,"0"0"13"16,0 0-3-16,0 0-19 0,1-92-11 16,-5 76-6-16,3 7-6 0,-2 5-11 0,0 0-1 15,3 4-2-15,-4-3-8 0,1 3 0 16,-2-3-4-16,-2 3-1 0,3 6-3 16,-3 11 0-16,1 5 7 0,3 2-4 15,0 3 1-15,3 2 0 0,0 5-8 16,3 1-2-16,0 4 7 0,1-3 1 15,3 1-3-15,-1-2 4 0,4-6-3 16,2-7 0-16,1-2-5 0,0-5 0 16,6-3 1-16,-2-1-3 0,0-6 4 15,-1-2 3-15,0-2-3 0,4-1-3 0,-2-4 7 16,6-9-6-16,-5-2 1 0,-1-5-1 16,-4-2 1-16,-4 2 1 0,-1-4-2 15,-2 1 8-15,-1 0-7 0,-2-8-3 16,-1 4 2-16,1 0 2 0,-1 3-3 15,-1 4 4-15,-2 8 1 0,1 6-6 16,-1 6 3-16,0-2 1 0,0 2 1 0,0-1 3 16,0 0-5-16,0 1 2 15,0 0-1-15,0 0-11 0,0 10 12 16,0 7-2-16,2 6-2 0,0-1 7 0,1 3-5 16,2-6 0-16,2 5-1 0,2-5 1 15,2-2-1-15,1-2 0 0,1-2-1 16,-2-3 4-16,2-8-2 0,3-2-3 15,-6 0 6-15,9 0-3 0,-4-2 0 16,2-8 0-16,-1 1-2 0,3 0 4 0,-6-3-2 16,0-3 2-16,-3-4 1 15,-3-5-6-15,0-3 2 0,-4 0 5 16,0-5-3-16,-3 2 1 0,0-2 0 16,0 2-4-16,-3 5 0 0,2-1 0 0,-5 1 3 15,2 1-4-15,1 6 1 0,0 8-3 16,0 0 4-16,1 6-4 0,0 0-2 15,-3-6-1-15,4 6-4 0,-1-1 6 16,1 1-5-16,1 4 0 0,0-3-5 16,-3 3-10-16,2 7-7 0,-2 5-18 0,1 11-29 15,2-4-44-15,0 1-58 0,6-5-79 16</inkml:trace>
  <inkml:trace contextRef="#ctx0" brushRef="#br0" timeOffset="7495.702">16407 18133 381 0,'0'0'60'0,"0"0"4"0,0 0-15 15,0 0-8-15,0 0-11 0,0 0-1 16,0 0-1-16,0 0-4 0,0 0-1 0,0-27-6 16,3 18-1-16,-2 6-1 0,0-4-2 15,1 7 0-15,-2 0 0 0,0-4-4 16,0 4-3-16,1 0 3 0,-1 0-9 15,0 0 5-15,2 0 1 0,-2 0-3 16,0 0-1-16,1 0-2 0,-1 0 0 0,0 0 2 16,2 0-2-16,-2 0 2 0,0 0-3 15,1 0 0-15,-1 0 6 0,0 0-3 16,0 0-1-16,0 0 3 16,2 0 1-16,-2 0-3 0,0 0 2 0,0 0 0 15,0 0-4-15,0 0 6 0,0 0 1 16,0 0-3-16,0 4-1 0,0 3-2 15,0 5 8-15,0 3 0 0,0 2-4 16,1 1-3-16,1 2-2 0,-1 7 1 16,1 0 0-16,2 1 6 0,-3-6-3 0,-1-2-2 15,4 2 1-15,-2-5-3 0,2 9-1 16,-1-1 6-16,-1-10 4 0,1 2-2 16,0-7-1-16,-2-3-3 15,-1-2 1-15,0-5-3 0,0 0 0 0,0 0-3 16,7 5 0-16,-4-2 2 0,0 2 1 15,0-3 2-15,-3-2-7 0,3 0-5 16,0-4-13-16,-2-9-23 0,2-4-69 16,-2-1-196-16,1-4-31 0</inkml:trace>
  <inkml:trace contextRef="#ctx0" brushRef="#br0" timeOffset="20629.104">16758 18177 625 0,'0'0'42'15,"0"0"8"-15,0 0-4 0,0 0-14 16,0 0-8-16,0 0-7 0,0 0-9 15,0 0-2-15,0 0-1 0,0 0-5 0,32-1-2 16,-32 1-1-16,0 3-12 0,-1 1-18 16,-2 0-48-16,1 1-95 15,2-5-124-15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4:54.6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29939 17102 14 0,'0'0'3'15,"0"0"-2"-15,0 0-1 0,0 0 0 16,0 0 0-16,0 0 0 0,0 0 0 0,0 0 0 16,0 0 4-16,-7-3 0 0,7 3-1 15,0 0 1-15,0 2 0 0,0 10 1 16,3 1 6-16,1 2-4 0,1 4 2 15,-2-2 0-15,-1 3-1 0,4 7-2 16,-3-2 1-16,0-2-2 0,0-1-2 0,-2-7 8 16,2 2-9-16,0-7 6 15,0 1-7-15,0-1-1 0,-2-5 0 16,3 4 1-16,-2-4 1 0,-1 0 1 16,2-2-1-16,-3-3 2 0,0 0 4 0,5 0 1 15,3-3 7-15,5-8-8 0,3-8 4 16,3-1-7-16,0 1-1 0,1-1-1 15,3 2-1-15,-1-2-2 0,4 4-2 16,1-6 3-16,2 3-5 0,5-1 4 16,0 3-1-16,1-2 0 0,1 6 1 0,-1 0-1 15,-3 0-1-15,-2 4-1 0,-3 0-2 16,-3 2-1-16,-7 1-2 16,-2 5 0-16,-4-2-9 0,-7 2-14 15,5-2-28-15</inkml:trace>
  <inkml:trace contextRef="#ctx0" brushRef="#br0" timeOffset="9269.604">30591 15979 475 0,'0'0'31'15,"0"0"4"-15,0 0 0 0,0 0-5 0,0 0-5 16,0 0-9-16,0 0-2 0,0 0 0 16,-84 36 0-16,66 3 0 0,0 3 1 15,-1 6-3-15,1 4 1 0,0 1-2 16,1 0 0-16,1 0 2 0,2-1-6 15,0-2 4-15,2-3-6 0,0-3-1 16,-1-6 1-16,3-5-3 0,1-5 0 16,0-2 0-16,-1-5-2 0,5-6 0 15,0 1 1-15,2-9-2 0,2-4 0 16,-1 2-3-16,2-5-2 0,-1 0-7 0,1 3-9 16,-2 1-8-16,1 1-13 0,1 5-19 15,0-4-10-15,0 0-14 0,0 0-12 16,0-6-15-16,0 0-14 0</inkml:trace>
  <inkml:trace contextRef="#ctx0" brushRef="#br0" timeOffset="9575.533">30189 16595 326 0,'0'0'55'0,"0"0"10"0,0 0-5 15,0 0-2-15,0 0-11 0,0 0-11 16,0 0-8-16,0 0-7 0,0 0-1 15,-48-22-2-15,39 33 0 0,3 7-2 16,0 2-3-16,3 5 0 0,0 1-1 16,3 6-4-16,0 3 0 0,0-2-2 0,0 3 0 15,0 0-3-15,4-2 3 0,-1-2-1 16,2-8 1-16,-2-5 1 16,1 0 0-16,0-9-2 0,-3-4-1 15,1-2 0-15,-2-4 1 0,0 0-3 0,0 0 3 16,3 3 0-16,1-1 0 0,8-2 1 15,7-4-4-15,4-9-1 0,7-11-4 16,5-2 0-16,1-5-8 0,3 0-12 16,3 3-23-16,-6 2-61 0,-1 5-141 15,-8 0-82-15</inkml:trace>
  <inkml:trace contextRef="#ctx0" brushRef="#br0" timeOffset="10154.317">31045 15440 357 0,'0'0'73'0,"0"0"1"16,0 0-8-16,0 0-12 0,0 0-10 15,0 0-12-15,0 0-6 0,0 0-8 0,0 0-7 16,-16-68-4-16,14 68 0 0,2 0 1 15,0 3 4-15,0 15 0 0,0 10-1 16,0 9 0-16,0 4-3 0,5 0-1 16,-2 2-2-16,0-2-1 0,-3-2-2 15,0 0 2-15,0-4 1 0,0 1-4 16,0-4 4-16,-3-2-6 0,2-9 1 0,-1-4-1 16,2-4 1-16,-1-6-2 15,1-2-2-15,0-5-6 0,0 5-15 16,0 1-17-16,0-2-38 0,0 3-48 0,0-7-119 15,0 0-43-15</inkml:trace>
  <inkml:trace contextRef="#ctx0" brushRef="#br0" timeOffset="10490.697">31317 15579 501 0,'0'0'56'16,"0"0"-6"-16,0 0-9 0,0 0-11 15,79 11-9-15,-65 6-4 0,-4 4-6 16,-6 5-3-16,-2 0-1 0,-2 3-2 16,-9-1 0-16,-4 1 3 0,-4-1-6 0,-2-4 6 15,-1-3-5-15,-2-6 0 0,0-3-4 16,0-5-1-16,-1-7 1 0,3 0-1 15,3-3 4-15,1-11 0 0,4-3 0 16,3-4-7-16,4-5 5 0,4 0-7 16,1-1 2-16,4 0-3 0,6 2-5 15,4 4-3-15,2 2-16 0,2 3-15 0,0 3-28 16,-3-1-36-16,-2 3-41 0,-3 3-93 16</inkml:trace>
  <inkml:trace contextRef="#ctx0" brushRef="#br0" timeOffset="10970.01">31557 15534 419 0,'0'0'53'16,"0"0"1"-16,0 0-5 0,0 0-8 15,0 0-8-15,0 0-6 0,0 0-5 16,0 0-4-16,0 0-3 0,2 65-2 16,-2-45-2-16,0 1-4 0,1-2 0 15,1-7-4-15,-1-2 0 0,0 1-1 16,1-6 0-16,1 0 0 0,0-2 0 0,0 1 1 16,0-1 0-16,1-3 0 0,7-3-3 15,1-4 2-15,2-1-1 0,-3-3 0 16,-6 5-1-16,0-1 0 0,2-1 0 15,-6 5 0-15,2-1 0 0,-3 4-1 16,0 0 0-16,0 0 0 0,6 0 0 0,1 4 1 16,5 4-2-16,1 4 1 0,-1 0 2 15,2-4-2-15,0 2 1 16,-1-7 1-16,2 0 1 0,2-3-2 16,1 0 1-16,5-6 1 0,-5-5 0 0,-3-1 1 15,-2-2 0-15,-6 2 0 0,-1-1-2 16,-5 3 0-16,-1-3 0 0,0-4 0 15,0 5-1-15,-5-3 1 0,2 5-1 16,-2 2-1-16,0-1-2 0,2 4-4 16,-2-3-4-16,3 5-7 0,-1-1-9 0,0 1-19 15,3 3-25-15,-2-2-33 0,2 2-47 16,0 0-71-16</inkml:trace>
  <inkml:trace contextRef="#ctx0" brushRef="#br0" timeOffset="11279.864">32134 15501 415 0,'0'0'71'0,"0"0"-6"0,0 0-14 16,0 0-14-16,0 0-7 0,0 0-6 15,0 0-1-15,0 0-5 0,0 0-3 16,0 0-4-16,10 94-2 0,-10-62-2 16,2 0-1-16,-1 0-3 0,2-2 4 15,0-1-1-15,1-2-4 0,2-1 4 16,3 0-7-16,-3-4 2 0,-2-7-1 0,-1 2-1 16,0-5 0-16,-3-7-2 0,1 0-3 15,1 1-8-15,-1 0-8 0,1-2-17 16,-1 2-31-16,-1-6-43 0,0 0-65 15,0 0-103-15</inkml:trace>
  <inkml:trace contextRef="#ctx0" brushRef="#br0" timeOffset="11519.697">32182 15553 440 0,'0'0'51'0,"0"0"6"0,0 0-5 16,0 0-10-16,0 0-14 0,0 0-7 15,0 0-6-15,0 0 0 0,0 0-4 16,91-52-4-16,-81 67 0 0,-4 2-2 16,-3 3-1-16,-3 0-2 0,-7 2 0 0,-8 1-1 15,-4-2 0-15,-1-1 0 0,-5-4 0 16,-1 0-2-16,2-5 1 16,6-4-2-16,0-4-2 0,7-2-7 15,5-1-13-15,1 0-25 0,5 0-34 0,0-14-29 16,9-2-52-16,4-7-93 0</inkml:trace>
  <inkml:trace contextRef="#ctx0" brushRef="#br0" timeOffset="11899.935">32623 15455 417 0,'0'0'74'0,"0"0"-8"0,0 0-11 0,-80 35-7 15,54-17-22-15,2 2-1 0,2 2-6 16,3 1-8-16,5 1-1 0,4-2-5 16,2-7 0-16,6-4-3 0,2-2-2 15,0-4 0-15,1 2-1 0,5-1 0 16,4-6 0-16,7 0 0 0,1-2-1 0,3-11 0 16,0 0 1-16,-5-3 0 0,-2-3 0 15,-4 3 1-15,-2 3 7 0,-3-1-7 16,-1 5 6-16,-2 3-5 0,-1 2 0 15,-1 4 0-15,0-2 0 0,0 2 0 16,2-2-2-16,-2 0 0 0,1 1 1 0,-1 1 0 16,0 0 1-16,2 0 0 0,-1 0-1 15,1 3 0-15,1 8-1 16,-2-2 7-16,2 1-6 0,0 0 5 16,1-1-6-16,2 0-3 0,-2-3-2 0,2 0-7 15,3-4-9-15,6 1-17 0,2-3-24 16,6-2-33-16,-7-5-53 0,-1-3-96 15</inkml:trace>
  <inkml:trace contextRef="#ctx0" brushRef="#br0" timeOffset="12198.353">32930 15373 357 0,'0'0'60'0,"0"0"0"0,0 0-5 16,-87 36-7-16,68-22-12 0,2 0-9 15,7-2-7-15,2 2-6 0,5-4-6 16,3 3 0-16,0 3-2 0,5 0-1 16,6 3 1-16,4-3-2 0,-1-4 0 15,-1 0-1-15,3-2 0 0,-3 1 0 0,-3-2-2 16,0-1 0-16,-4-2 0 0,-3-3 0 16,0 1 1-16,-3-4 0 15,0 3 0-15,-4 5-1 0,-8 1 0 16,-5 2 0-16,5-5 0 0,-5-4-1 0,2 2 0 15,4-3-1-15,-2-1-2 0,3 0-4 16,5 0-7-16,1 0-13 0,0-7-23 16,4-1-28-16,10-8-43 0,1-1-51 15,4-2-78-15</inkml:trace>
  <inkml:trace contextRef="#ctx0" brushRef="#br0" timeOffset="12448.092">33118 15369 523 0,'0'0'60'0,"0"0"-9"0,0 0-12 0,0 0-11 16,-91 53-6-16,79-44-7 15,3 5-5-15,5-5-2 0,4 3-3 16,0 6-2-16,3 0 0 0,7 3-1 16,2-4 1-16,3 0-3 0,1-4 2 0,0 0-2 15,-4-4 1-15,-1 0-1 0,-3-3 1 16,-6-4-1-16,3 2 0 0,-5 1 0 15,-5 1-1-15,-8 3-3 0,-5 2-3 16,-5-7-7-16,6-1-12 0,-3-3-25 16,0 0-44-16,3-4-96 0,-8-4-97 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2:46.6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20991 17577 448 0,'0'0'68'0,"0"0"5"16,0 0-5-16,0 0-14 0,0 0-21 0,0 0-12 16,0 0-2-16,0 0-2 0,0 0 1 15,0 0 1-15,3 11-4 0,-3 12-1 16,-3 7-3-16,-3 2 0 16,3-2-2-16,-1 2-2 0,1-3-1 0,0 0 0 15,1 0 1-15,1-7-3 0,1 0-3 16,0-1 2-16,4-2-6 0,1 1-2 15,2-8-5-15,-1-5-12 0,2-3-7 16,0 1-23-16,-4-5-37 0,7 0-65 16,-5-9-112-16,3-13-31 0</inkml:trace>
  <inkml:trace contextRef="#ctx0" brushRef="#br0" timeOffset="406.412">21049 17454 506 0,'0'0'34'16,"0"0"20"-16,0 0-1 0,-79 9-2 16,58 4-12-16,2 1-14 0,-1 4-3 15,1 0-1-15,3 0-5 0,3 0-3 16,4-4-1-16,2 0 0 0,3-6-4 15,2-3-1-15,1 7-1 0,1-7-3 0,0 2 0 16,0 4 4-16,1-10-4 0,8-1-2 16,1-1 1-16,7-11 1 15,6-3-1-15,-2-3 0 0,1 1-1 16,-1-1-2-16,0 1-1 0,0-4 2 0,-1 1-1 16,-2 3 4-16,-4 5-2 0,-2 2 3 15,-5 5 1-15,-4 2-6 0,3 1 6 16,-2 2-3-16,6 0 1 0,6 7-1 15,2 6 0-15,-1 3-1 0,0-3 1 16,3 0 0-16,1 0-1 0,-1-4-1 0,2-2-2 16,-1 2 0-16,-2 1-6 0,1-3-12 15,-6 1-20-15,-5-5-51 16,-3 1-113-16,-4-4-122 0</inkml:trace>
  <inkml:trace contextRef="#ctx0" brushRef="#br0" timeOffset="9750.891">23245 17844 144 0,'0'0'54'0,"0"0"5"0,0 0-7 16,0 0 2-16,0 0-17 0,0 0-4 15,0 0-9-15,0 0-10 0,0 0-3 16,0 0 2-16,-47 16 1 0,58-19 2 15,8-5-1-15,5 3 2 0,11-1-2 16,3 2-1-16,4-1-1 0,1 1-2 16,6-1 1-16,1-2 0 0,1 0-2 15,3 0-2-15,-2 2-3 0,-1 4 4 16,-4-1-3-16,-2 1-3 0,-6-3 1 0,-1 1-2 16,-5-4 1-16,-4 2-2 0,-9 3 1 15,-1 0-1-15,-7 2-2 0,-1 0 1 16,1 0 1-16,-3 0-1 0,0 0-1 15,-6 0 1-15,2 2-5 0,-5-2-5 0,0 0-19 16,0 0-22-16,1 1-31 0,-1-1-58 16,2 0-87-16</inkml:trace>
  <inkml:trace contextRef="#ctx0" brushRef="#br0" timeOffset="10150.725">23831 17585 330 0,'0'0'50'0,"0"0"8"0,0 0 5 0,0 0-12 16,0 0-11-16,0 0-14 0,0 0-10 15,0 0-7-15,0 0-3 0,-29-9-1 16,29 9 1-16,0 0 3 0,0 0 0 15,1 0-2-15,13 0-1 0,4 3-1 16,7 3 0-16,-1-1-2 0,1 0 1 16,1 3-2-16,0-5-1 0,-1 2 1 0,-1-1-1 15,-3 1 0-15,-4-3-2 0,-3 6 2 16,1-4 1-16,-7 0-1 0,4 3 1 16,-5-1 1-16,-4 2 1 15,1 7 1-15,-4 4 3 0,0 4 2 0,-4 0-4 16,-7-4 3-16,-1 2-1 0,0-1-1 15,-2 3 6-15,2 0-7 0,0 1 0 16,3-2 0-16,1-7-6 0,2-2 1 16,0 2-4-16,3-4-7 0,0 5-9 15,3-7-26-15,-2 2-41 0,1 0-87 16,-1-6-115-16</inkml:trace>
  <inkml:trace contextRef="#ctx0" brushRef="#br0" timeOffset="10663.201">24839 17526 415 0,'0'0'32'0,"0"0"5"0,0 0 2 16,0 0-6-16,0 0-9 0,0 0-2 16,0 0-2-16,0 0 1 0,0 0 0 0,0 0 0 15,3 50-4-15,4-21-2 0,2 4 1 16,-1 2-4-16,2 4 0 0,1 4-2 16,-3 4 4-16,2 3 0 0,-1 4-3 15,0-2 3-15,-1 3-9 0,1-1-1 16,-3 1 2-16,-2-1-4 0,-1-8 2 15,-1-2 1-15,-2-3-6 0,0-6 1 16,0-10 0-16,0-5-1 0,-2-9 0 16,-1 0-3-16,2 0-2 0,-1-6-5 15,2 2-8-15,0-7-12 0,-1 0-26 16,1 0-45-16,-2 0-69 0,1-15-98 0</inkml:trace>
  <inkml:trace contextRef="#ctx0" brushRef="#br0" timeOffset="11943.087">24816 17526 220 0,'0'0'38'0,"0"0"11"0,0 0 4 15,0 0-5-15,0 0-9 16,0 0-14-16,0 0-10 0,0 0-7 0,0 0-1 16,-10-4 1-16,10 1 1 15,5-3 4-15,5-1-2 0,8-4 0 0,-1 5-3 16,5 0 1-16,4 3-3 0,1 2-1 15,2-4 0-15,6 4-2 0,0-1 1 16,2-1 0-16,1-2-2 0,4 0 1 16,1 1-2-16,2-2 1 0,3 2 0 0,1-2-1 15,-1-2-1-15,4 2 0 0,0-2 0 16,3 1 0-16,3 0 0 0,1 0 1 16,0 1-2-16,-1 1 1 0,1 2-1 15,-1-2 0-15,0 0 1 16,-4 2 1-16,-1 0-2 0,-3 0 1 0,-5-2 2 15,-1 2-2-15,-5-2 0 0,-3 3 1 16,-3-4-1-16,-2 4 0 0,-4-1-1 16,-7 1 2-16,1 2-1 0,-3-1 2 15,-5-1-1-15,6 2 0 0,-9 0-1 16,-4 0 1-16,1 0 1 0,-7 0-2 0,0 0 2 16,0 0 0-16,2 0 0 0,-1 0 3 15,1 0 1-15,-1 0 0 0,0 0 2 16,1 0-1-16,-1 0 1 0,1 0-3 15,-1 0-1-15,1 0 0 0,-1 0 0 16,1 0-2-16,-1 0-1 0,1 0 2 0,-1 0 0 16,5 2 1-16,-2 1 0 15,2 5-2-15,1 2 0 0,-1 4 0 16,2 2 0-16,-3-2 1 0,-1 1-1 16,-1 3 1-16,2 2-2 0,-1 5 1 0,-1 1 3 15,0-2-3-15,-2 3 4 0,-1-4-3 16,0 4 0-16,0-3 1 0,3 7 2 15,-2-4 2-15,1 4 2 0,-1 0-6 16,-1-4 2-16,2 1 2 0,-2 3-3 16,1 0 6-16,1 4-2 0,0 0-9 0,3 1 2 15,-1-2 3-15,1 2-4 0,2-1 3 16,-3-6 1-16,-1-8-9 16,1-1 5-16,-2-8 0 0,-1-1-2 15,2 1 1-15,-3-2-1 0,2 3 3 0,-2-6-5 16,1 4 4-16,-1-6-1 0,0 2-2 15,2-1 4-15,-2-6 0 0,0 0 0 16,0 0-5-16,0 2 1 0,1-1 5 16,-1 2-2-16,0-3 2 0,0 2-3 15,0-1-2-15,0 2 4 0,0-1-4 0,0-2 5 16,-3 5-4-16,-3 2 1 0,-1-2 4 16,-2 5-4-16,-2-2 1 0,-1-1 0 15,-1 1-2-15,2-4 4 0,-3 1-5 16,3-2 1-16,-4 1 1 0,0-1-5 15,2 2 5-15,-3 0 4 0,1-1-8 16,-1 2 4-16,-1-1 1 0,-6 3-2 16,-2-1 2-16,1 1 1 0,0-5-2 15,-2 1-1-15,2-1 1 0,-2 2 1 16,0 0 2-16,-1 2-5 0,2-2 4 0,-3-1-4 16,1 3 0-16,-1 0 3 0,1-2 1 15,-2-5-1-15,2 1-1 0,-2 0-1 16,-2 1 0-16,1 6-1 0,0-1 2 15,-1 1 1-15,-1-1-2 0,1-2-1 16,-3-2 3-16,3-3 1 0,-3 0-3 0,2 0 5 16,2 0-4-16,0-5 0 15,1 4 0-15,0-1-2 0,1 2 3 16,2-2-1-16,2-2-1 0,-2 3 5 16,1-7-4-16,2 3-4 0,7 3 8 0,-3 0-5 15,-2 2 1-15,0 0 2 0,-8 0-2 16,3 0 0-16,0 2 0 0,3 0 5 15,1-2-2-15,-1 0-1 0,2 0-3 16,-2 0 1-16,1 0 0 0,-3 0-1 16,1 0 7-16,-2 0-2 0,2 0-2 0,0 0 4 15,5 0 0-15,9 3-6 16,6-1 4-16,-3-2-5 0,2 0-2 0,1 0-3 16,-1 0-11-16,5 0-33 15,-1 0-103-15,1-2-149 0,9-8-14 0</inkml:trace>
  <inkml:trace contextRef="#ctx0" brushRef="#br0" timeOffset="44854.547">26788 17879 192 0,'0'0'74'0,"0"0"-2"16,0 0-7-16,0 0-9 0,0 0-12 0,0 0-14 16,0 0-8-16,0 0-12 0,0 0-1 15,-36-10 3-15,36 10 2 0,0 0 0 16,13 0 0-16,10 0-1 0,7 5-6 15,7 0-1-15,2-3-4 0,5 0 0 16,1-1 1-16,3 2 5 0,-3-3-3 0,1 0 1 16,-4 0 1-16,0 0-3 15,0-3 0-15,-6 2-5 0,-3-1 2 16,-8 0 0-16,-6 2 1 0,-5 0-1 16,-8 0-1-16,0 0 1 0,-6 0-2 0,0 0 5 15,0 0-4-15,1 0-4 0,1 0 1 16,-1 0-8-16,1 0-9 0,0 0-17 15,0 0-24-15,-1 0-49 0,1 0-76 16,-2 0-52-16</inkml:trace>
  <inkml:trace contextRef="#ctx0" brushRef="#br0" timeOffset="45323.079">27303 17707 364 0,'0'0'1'0,"0"0"16"15,0 0 11-15,0 0 8 0,0 0-1 0,0 0-7 16,0 0-11-16,0 0-2 0,0 0 3 16,0 0 2-16,-12 2 0 0,12 1-2 15,2-3-2-15,9 4-7 0,-2 0 1 16,1-1-1-16,6 3-3 0,-1 0-3 15,3 2 1-15,-6-4-3 0,4 4 0 16,-2-5 1-16,2 1-1 0,-1 1-1 16,-1-1 1-16,-5 1 1 0,-2 2-3 15,2-3 0-15,-4-1 1 0,0 1-1 16,-5-4 1-16,0 0-1 0,0 0 1 0,1 3 1 16,1-3 0-16,-1 0 1 0,1 2-1 15,-1-2-2-15,0 3 2 0,-1-3 2 16,0 0 0-16,0 7 1 0,0 3 2 15,-2 4-2-15,-7 5 4 0,-5 0 4 16,-1 5-6-16,-2 3 5 0,-2 2 0 16,-1 1 2-16,-2 5-4 0,4-4 1 15,0-4-1-15,5 0-9 0,3-12 4 16,4-2-2-16,4-11-5 0,2-2 0 16,-1 0-10-16,1 0-7 0,0 7-15 0,0-3-29 15,6 2-51-15,4-6-92 0,4-6-62 16</inkml:trace>
  <inkml:trace contextRef="#ctx0" brushRef="#br0" timeOffset="49327.93">25406 17659 434 0,'0'0'55'0,"0"0"0"0,0 0-9 15,0 0-14-15,0 0-9 16,0 0-12-16,0 0-9 0,0 0 1 0,0 0-4 15,0 0 1-15,-20-25 0 0,2 25 0 16,-2 0 0-16,1 0 1 0,3 4 2 16,6-1-3-16,3-2 0 0,-3 1 2 15,5-1 1-15,1 1-1 0,-1 2 2 16,5-4-2-16,-1 0 1 0,1 0-2 0,-3 0 1 16,2 0-2-16,0 0 2 0,1 0 6 15,-3 7-3-15,1-3 2 0,2 11 1 16,-1 4-1-16,1 2 4 0,0 9-1 15,0-1 8-15,3 4-6 0,0-4-4 16,2 2 8-16,-1 2-14 0,2-1 4 0,2 4 3 16,-1-7-8-16,1 0 2 15,-2 1-2-15,0-5 1 0,-2-7-2 16,-1 2 0-16,0-11 0 0,-3-3-5 16,2 3-4-16,-1-3-11 0,-1-1-15 0,3 2-31 15,-3-7-31-15,0 0-54 0,0 0-51 16,0 0-32-16</inkml:trace>
  <inkml:trace contextRef="#ctx0" brushRef="#br0" timeOffset="49642.94">25210 18007 376 0,'0'0'41'0,"0"0"4"16,0 0 2-16,0 0-6 0,0 0-11 15,0 0-7-15,41-91-1 0,-21 74-7 0,2 5-3 16,2 1-6-16,1 4 3 0,-1 2-11 15,-6 1 3-15,2 1-1 0,-8 3-2 16,2 0 7-16,-1 0-9 0,-7 0 9 16,7 0-7-16,-7 0-3 0,-2 0 6 15,2 0-1-15,-6 0 0 0,3 3 0 0,2 1 3 16,-2-2-4-16,2 1 2 0,-5-3 5 16,0 0-3-16,0 0-1 0,3 6-1 15,0 0 2-15,0 4-5 0,1 7 5 16,0 1 4-16,-1-3-4 0,3 2 2 15,-3-5-4-15,1-5 0 0,2 9 0 16,-3-5-2-16,1 2-1 0,-1-4-5 16,-1-4-7-16,0 4-24 0,-2-2-34 15,0-3-74-15,0-3-123 0</inkml:trace>
  <inkml:trace contextRef="#ctx0" brushRef="#br0" timeOffset="49809.634">25521 17759 431 0,'0'0'36'0,"0"0"12"0,0 0 2 15,0 0-9-15,0 0-20 0,0 0-13 16,0 0-11-16,0 0-7 0,0 0-5 16,0 0-27-16,16-43-37 0,-16 43-94 0,2 0-77 15</inkml:trace>
  <inkml:trace contextRef="#ctx0" brushRef="#br0" timeOffset="50082.715">25685 17600 446 0,'0'0'47'0,"0"0"10"0,0 0-7 0,0 0-11 16,0 0-20-16,0 0-8 0,0 0 2 15,0 0 1-15,0 0 6 0,4 5-1 16,3 12-3-16,3 12-2 0,-2-6-4 16,-1 5-1-16,-1 1-3 0,1-1 0 15,-1 3-4-15,-2-2 5 0,-1 1 0 0,1 0-1 16,-1-3-1-16,0 2-5 0,0-1-2 16,1-10 1-16,-1 0-3 0,0-5-9 15,-2-1-17-15,2-2-39 16,-1-5-41-16,-1 3-105 0,-1-8-70 0</inkml:trace>
  <inkml:trace contextRef="#ctx0" brushRef="#br0" timeOffset="50371.609">25879 17644 383 0,'0'0'57'0,"0"0"-4"0,0 0-10 16,0 0-12-16,0 0-12 0,0 0-1 15,0 0 3-15,0 0-4 0,0 0-2 16,0 0 4-16,-6 68-6 0,6-45 1 16,0 4-2-16,1 1-3 0,4-1-3 0,2 0 2 15,-2-4 2-15,3-1-6 0,-2-8 4 16,1 5-8-16,0-7 0 0,-4-3-3 15,3 6-6-15,-3-3-27 0,-2-5-39 16,2-3-58-16,-3-4-98 0,0 0-31 16</inkml:trace>
  <inkml:trace contextRef="#ctx0" brushRef="#br0" timeOffset="50912.604">25888 17857 387 0,'0'0'19'15,"0"0"14"-15,0 0 4 0,0 0 1 16,0 0-5-16,0 0-10 0,0 0-4 16,80-5-8-16,-55 2-5 0,-1-2 1 15,-1 1-3-15,1-2 2 0,-3 1 0 0,-6-2-3 16,1 2 2-16,-3-1-2 0,-3 1-3 16,-1 2 0-16,-5 2 2 0,-4 1-1 15,0-5 0-15,1 1 1 16,1 1 0-16,-2-8-2 0,0 8 0 0,-5-4 1 15,1 0 0-15,1 4-1 0,0 2-1 16,-1 0 1-16,-2-1 1 0,2 2-1 16,0-3 1-16,-1 3 2 0,1 0-4 15,-4 5 2-15,-1 5 2 0,4-1-3 16,-1 5 1-16,5-2 1 0,-1-1 1 0,1 1 1 16,1-6 3-16,0 4-4 0,0-6-3 15,0 6 3-15,3 6-2 0,3-4-2 16,-2 1 7-16,4-3-3 0,-2-1 1 15,3-8 8-15,4 0 1 0,2-1-2 16,3-2 2-16,0-7-4 0,-5 2 0 0,0 3-1 16,-3 0-3-16,1 2 5 15,0 0-1-15,-1 2 2 0,3 0-3 16,-9 0-5-16,5 0-2 0,-5 0 0 16,3 9 2-16,-3-2-4 0,-4 5 8 0,0-1-5 15,0-3 0-15,-1-1 4 0,-2-3-3 16,1 0-2-16,2-4 5 0,-3 0 5 15,-2-6 5-15,2-7-2 0,2-8-5 16,1 1-4-16,4-2-8 0,8 3 1 16,1 0 2-16,1 3-3 0,-2 6 0 0,-5 4-9 15,3 3-17-15,-3 3-26 0,-1 0-58 16,1 0-115-16,-7 0-74 16</inkml:trace>
  <inkml:trace contextRef="#ctx0" brushRef="#br0" timeOffset="51527.581">25435 18315 225 0,'0'0'43'15,"0"0"17"-15,0 0-2 0,0 0-15 16,0 0-16-16,0 0-12 0,0 0-2 16,0 0 1-16,0 0 3 0,-9 0 7 0,29 0-2 15,9 0 2-15,6 0 1 0,5 0-6 16,7 0-2-16,3 0 2 16,8-5-3-16,4-5-1 0,6-2 3 15,2-2-1-15,3 1-5 0,1-3-1 0,-2 4-3 16,-1-2-5-16,-6-1-1 0,-4 3 1 15,-10-1-3-15,-7 2-1 0,-7 0 2 16,-13 5 1-16,-5 0-2 0,-6 5-1 16,-9-1 3-16,2 1-5 0,-6 1-7 15,0 0-24-15,0 0-109 0,0-3-147 0,0-6-3 16</inkml:trace>
  <inkml:trace contextRef="#ctx0" brushRef="#br0" timeOffset="27474.66">28565 17535 116 0,'0'0'39'0,"0"0"1"15,0 0 0-15,0 0-1 0,0 0 0 16,0 0-6-16,0 0 0 0,0 0-4 15,0 0-3-15,-10-6-1 0,10 6-2 16,-1-2-2-16,1 1-2 0,-2 1-3 16,2-4 2-16,-1 3-2 0,1 1 0 0,-2-1-2 15,2 0 0-15,0-2-3 0,-1 2-2 16,1-1-1-16,0 2-3 0,0 0-1 16,0 0 0-16,0-2-1 15,0 2-2-15,0-2 2 0,0 2 0 0,0 0 1 16,0 0-1-16,0 0 1 0,0 0-1 15,0 4-2-15,0 5 0 0,4 4 2 16,-1-4 0-16,2 5 2 0,2-1-1 16,-2 1-2-16,1-1-3 0,0 1 1 15,2-1 1-15,0-3 0 0,-1 2 2 0,1-1-2 16,2-2 2-16,-3-3 1 0,3 4-4 16,-4-6 2-16,-3-1-2 0,4 1-1 15,-3-1 2-15,-1 0-2 16,4 2 0-16,-4-4 1 0,0 0 1 0,2 4 0 15,-5-5 1-15,4 0 1 0,3 0-2 16,2 0 1-16,1-5 2 0,-2 0-3 16,3-4-1-16,-3-7 1 0,4 0 1 15,-6 2-1-15,-1-1 0 0,0 2-1 16,-2 2-1-16,3-4 0 0,-2 5 2 0,-3 6 1 16,2 1 0-16,-3 3-1 0,0-3 1 15,0 3-1-15,1-2-2 0,-1 1 1 16,2-1 0-16,-2 2-3 0,1-3 1 15,-1 1 1-15,2 1-1 0,-2 1 0 16,1 0 0-16,1 0 2 0,2 0-2 16,4 6 2-16,3 3 2 0,1 9-2 15,-2-2 0-15,1-2 2 0,-1-1-1 16,-2-4 0-16,2 2-2 0,-3-7 0 16,0 3 1-16,6 1 0 0,-6-2 2 0,1-2-1 15,0-1 0-15,-1 0 0 0,5-3 3 16,-2 0 0-16,2 0 0 0,1 0 1 15,-4-4-1-15,3-2 2 0,-3-4 0 16,-3 2 2-16,4-3 0 0,-4-1-3 16,-2 4 5-16,2-6-2 0,-2 5-2 0,-2-5 3 15,-1 2-3-15,-1 4-3 16,2-6 2-16,-2 9-3 0,0 0 0 16,0-7-2-16,0 4-1 0,0 2 0 15,0 0-1-15,0 6 0 0,0-1-2 0,0-4-7 16,0-1-12-16,0 3-16 0,0-3-41 15,0 6-45-15,0-6-97 0,-2 0-57 16</inkml:trace>
  <inkml:trace contextRef="#ctx0" brushRef="#br0" timeOffset="28416.551">29299 17627 166 0,'0'0'53'0,"0"0"6"0,0 0-4 15,0 0-8-15,0 0-6 0,0 0-4 16,0 0-4-16,0 0-2 0,0 0-7 16,-5 8-2-16,5-8-7 0,0 0-3 15,0 3 0-15,0-3-3 0,-1 0-2 16,1 0 1-16,0 0-1 0,0 0-3 0,0 0 3 16,0 0-1-16,0 0-1 0,0 0-1 15,0 0 0-15,0 0 0 0,0 0 0 16,0 0 1-16,0 0-1 0,0 0 0 15,0-3-2-15,0 3 1 0,0 0 1 16,0-1-3-16,0 1-1 0,0-2 2 0,0 2 1 16,0 0-1-16,0 0 2 15,0 0-3-15,0-2 0 0,0 2 0 16,0 0 2-16,0 0-2 0,0 0 0 16,0 0-1-16,0 0 0 0,0 0 1 0,0 0 0 15,0 0-1-15,0 0 0 0,0-3 0 16,0 3-1-16,0 0-1 0,0 0 0 15,0 0 1-15,0 0 2 0,0 0-1 16,0 0-2-16,0 0-1 0,0 0-3 16,0 0-3-16,0 0-4 0,0 0-11 0,0 0-16 15,0 0-17-15,0 0-16 0,0 0-26 16,0 0-26-16,0 0-52 16</inkml:trace>
  <inkml:trace contextRef="#ctx0" brushRef="#br0" timeOffset="28989.787">29351 17608 213 0,'0'0'53'15,"0"0"1"-15,0 0-6 0,0 0-9 16,0 0-8-16,0 0-7 0,0 0-11 15,0 0-4-15,0 0-1 0,0 0-5 16,-12 3 2-16,12-3-2 0,-2 0 1 16,2 0 4-16,-1 0 1 0,1 0 4 0,0 0-4 15,-3 0-1-15,3 0 1 0,0 0-3 16,-1 0-3-16,1 0 1 16,0 0-3-16,0 0-2 0,0 0 0 15,0 0 1-15,0 0-4 0,0 0-2 0,0 0-1 16,0 0-6-16,-2 0 0 0,2 0-5 15,0 0-6-15,0 0-14 0,0 0-31 16,0 0-46-16,0 0-69 0</inkml:trace>
  <inkml:trace contextRef="#ctx0" brushRef="#br0" timeOffset="30294.885">29601 17506 238 0,'0'0'75'0,"0"0"-5"0,0 0-7 0,0 0-14 15,0 0-8-15,0 0-9 0,0 0-5 16,0 0-5-16,0 0-4 0,17-17-4 16,-17 16-3-16,0 1-3 15,1-1-1-15,-1 1-4 0,0 0-2 0,0 0 2 16,0 0 0-16,0 0 3 0,-1 0 0 15,-9 0-1-15,-2 6 1 0,-2 4-3 16,-1 0 1-16,5-2 1 0,-4 0 1 16,1-1-2-16,-3 1 3 0,-1 2 0 15,-2 1 0-15,3 0 1 0,-1 1-2 0,5-7 2 16,-1 2-4-16,4-4 2 0,-1 2 3 16,0-2-7-16,6-2 4 0,-1 2-1 15,1-1-1-15,0 0 0 16,-1-1-3-16,2 1 1 0,3-2-2 0,-2 0 1 15,2 0 1-15,-2 0 0 0,1 0 0 16,1 0 0-16,-2 3-1 0,2-3-2 16,-1 0 2-16,1 0 0 0,-2 1-1 15,2-1 2-15,0 0-3 0,0 1 3 16,0-1 1-16,0 3 0 0,10 2 3 0,3 2-2 16,5 2-2-16,-1-1 3 0,2 2-4 15,-2-2 3-15,2 2-3 0,-3 0 2 16,3-1-1-16,-7-2-1 0,0 3 1 15,-3-6-1-15,-2 4-1 0,3-4 1 16,-7-4 0-16,5 5-2 0,-6-2-2 0,1 1 5 16,0 0-6-16,-1-2 0 15,-1 3-2-15,1-3-10 0,2 3-7 16,-4 0-16-16,1-2-24 0,1 3-34 16,-1 1-60-16,4-7-113 0</inkml:trace>
  <inkml:trace contextRef="#ctx0" brushRef="#br0" timeOffset="30942.342">30020 17516 448 0,'0'0'55'0,"0"0"-1"16,0 0-15-16,0 0-11 0,0 0-14 15,0 0-8-15,0 0-2 0,0 0-2 0,0 0 4 16,0 0 4-16,-13-7-1 0,12 13 1 16,-1 8-2-16,2 5-2 0,0-6 1 15,0 5 1-15,0-2-3 16,3-6 0-16,3 5 1 0,1-3-1 0,0 0 0 15,1 2-1-15,-1-7 1 0,0 1-1 0,-4-7 2 16,6 2-2-16,-4-3 0 16,8 0 0-16,2 0 1 0,-1 0 0 15,2-7-2-15,-2-4 2 0,-2-1-5 16,-3 3 0-16,1-3 0 0,-3 1 3 0,-1 2-3 16,0-2-2-16,-2 4 1 0,-2 2-1 15,2-1 2-15,-4 6-1 0,0 0-1 16,0 0-4-16,0-1 0 0,1 1-1 15,-1 0 4-15,2 0 1 0,-1 1 1 16,2 10 1-16,3 6 0 0,0 3-4 16,1-4 5-16,3 1-3 0,0-5-1 15,2 1 0-15,2-3 0 0,1-1 3 16,-2-5 1-16,1 2 2 0,3-6 2 16,1 0 0-16,4-5-1 0,-2-2 3 0,-4 0-1 15,0-6-1-15,-3 0 1 0,-3 4 0 16,-5-7-3-16,0 6 0 0,-2-2 0 15,0 0 0-15,-3-1-3 0,0 1 3 16,0-3-3-16,0 1-2 0,0 2 2 16,0 0 0-16,-5 2-1 0,2-1-2 0,2 8-3 15,-1-3-4-15,0 1-4 16,0 0-1-16,1 2-3 0,-2-1-9 16,3 4-7-16,-1-2-24 0,1 2-26 15,0 0-40-15,0 0-34 0,0-1-80 0</inkml:trace>
  <inkml:trace contextRef="#ctx0" brushRef="#br0" timeOffset="31275.827">30685 17677 275 0,'0'0'65'15,"0"0"6"-15,0 0-3 0,0 0-8 16,0 0-10-16,0 0-10 0,0 0-4 0,0 0-10 16,0 0-3-16,19 39-3 0,-15-30-1 15,-1 1-1-15,0 6-4 0,0-5 6 16,1 3-5-16,-2-3-2 0,1-1-2 15,-2-1-4-15,1-4-2 0,0 3-1 16,0-2 3-16,-1-5-4 0,2 4-3 0,-3-5-4 16,2 3-4-16,1 0-13 15,-3 4-21-15,0 1-63 0,0-5-195 16,-2-3-15-16</inkml:trace>
  <inkml:trace contextRef="#ctx0" brushRef="#br0" timeOffset="52723.02">29096 18058 225 0,'0'0'41'0,"0"0"13"0,0 0 4 0,0 0-11 16,0 0-5-16,0 0-8 0,-84-3-7 15,72 3-2-15,1 0-8 16,5 0 0-16,2 0-3 0,4 0 0 16,-2 0-6-16,2 0-2 0,-1 0 1 0,-1 0-5 15,1 0 1-15,0 0 3 0,1 0 5 16,0 0 3-16,0 0 0 0,5 3-2 15,10-1-2-15,7 1-4 0,2 0 2 16,2 1-3-16,3 0-2 0,1-4-1 16,2 0 1-16,1 0 0 0,1 0-1 0,2 0 0 15,-1-4-1-15,0 0-3 0,-2 4 4 16,3-3 0-16,-3 3-2 16,0 0 3-16,1-1-1 0,-1-1 1 15,2 0-1-15,1-1 0 0,0-1 1 0,3-4-3 16,0 4 1-16,2-7 4 0,0 2-1 15,3 2 1-15,2-1-2 0,2 1-1 16,-1 2-3-16,0 2-1 0,-1-2 3 16,-4 5-5-16,-1 0 4 0,-1 0 3 15,-5 0-2-15,-2-3 3 0,-1 3-5 0,-2 0-1 16,0 0 1-16,-2 0-1 0,1 0 3 16,-3 0 3-16,4 0-3 0,1 0 0 15,3 0 1-15,2-1-4 16,1 1 0-16,2 0 3 0,1 0 0 0,3 0 1 15,0 0 0-15,1 0-2 0,-2 0-4 16,-1 4 3-16,-2 1 2 0,-3-1 0 16,-1 1 0-16,-4-2-4 0,-2 0 3 15,-4-1-1-15,-8-2 1 0,1 0 4 16,-8 0-3-16,-6 0-1 0,3 0 4 0,-7 0-2 16,0 0-2-16,0 0 3 0,2 0-3 15,-1 0 2-15,1 0-3 0,-1 0-2 16,0 0-8-16,4 0-16 0,5 0-52 15,0 0-86-15,2 0-132 0</inkml:trace>
  <inkml:trace contextRef="#ctx0" brushRef="#br0" timeOffset="62473.83">31063 17866 47 0,'0'0'0'0,"0"0"12"0,0 0-12 16,0 0 25-16,0 0 7 0,0 0 9 15,0 0-4-15,0 0-10 0,0 0 0 16,0 3-1-16,-2-1 2 0,2-2 1 15,-1 0 4-15,1 0-1 0,-3 0-3 16,3 3 1-16,0-3-7 0,-1 1 4 16,1-1-6-16,0 0-2 0,0 1 4 15,0-1-12-15,-2 0 0 0,2 0-3 16,0 0-4-16,0 0 1 0,0 0-4 0,0 0 0 16,0 0-2-16,0 0 3 0,-1 0 3 15,1 3-5-15,0-3 0 0,0 0 2 16,0 0-1-16,0 0-2 0,0 0 0 15,0 0 1-15,0 0-4 0,0 0 4 16,0 0 1-16,0 0-2 0,0 0 0 0,0 0 4 16,0 0 1-16,0 0-4 15,0 0 1-15,0 0 0 0,0 0-4 16,0 0 4-16,-2 0-2 0,2 0 0 16,0 0 1-16,0 0-1 0,0 0 4 0,0 0-6 15,0 0 3-15,0 0 0 0,0 0-1 16,0 0 1-16,0 0-2 0,0 0 3 15,0 0 0-15,0 0-3 0,0 0 2 16,0 0 0-16,0 0-4 0,0 0 5 16,0 0 3-16,0 0-5 0,0 0 0 0,0 0 3 15,0 0-3-15,0 0 0 0,0 0 1 16,0 0-1-16,0 0 0 0,0 0 1 16,0 0-2-16,0 0-2 15,0 0-5-15,0 0 2 0,-1 0-1 0,1 0-14 16,0 0-10-16,0 0-20 0,-2 0-33 15,2-3-69-15,-3-7-63 0</inkml:trace>
  <inkml:trace contextRef="#ctx0" brushRef="#br0" timeOffset="73105.084">26415 17928 681 0,'0'0'-49'15,"0"0"-27"-15,0 0-65 0,0 0-122 16</inkml:trace>
  <inkml:trace contextRef="#ctx0" brushRef="#br0" timeOffset="84952.471">25409 18494 56 0,'0'0'45'0,"0"0"-1"0,0 0-2 16,0 0-4-16,-80-3 4 0,70 2-6 15,4-1 3-15,2 2 2 0,4 0-11 16,-2 0-3-16,2 0-7 0,-1 0-8 16,-1 0-3-16,1 0 5 0,-1 0-3 0,0 0-2 15,0 0 0-15,1 0-5 0,-1 0-2 16,1 0 3-16,0 0-1 16,1 0 0-16,-2 0-1 0,2 0 2 0,-1-1 2 15,1 1-6-15,-2 0 8 0,2 0 2 16,0 0-1-16,-1 0 5 0,1 0-1 15,0 0-3-15,0 0 0 0,0 0-4 16,-2 0 0-16,2 0 2 0,0 0-5 16,0 0 2-16,0 0-3 0,0 0-2 15,0 0-2-15,0 0 1 0,0 0-1 0,0 0-3 16,0-3 6-16,0 0-1 0,10 1 3 16,2-3-2-16,4 0 3 0,2 3-5 15,2-3-2-15,6 2 4 0,-3-1-4 16,0 1 1-16,0-2 0 0,0 2 3 15,2 1-2-15,-1-1 0 0,2 1 0 16,1-3-1-16,2 0-2 0,-1 3 3 16,3-6 3-16,0 3-4 0,0-2 3 15,2-1 1-15,-5 1-3 0,2-3 1 16,-1 3 0-16,-2-1-1 0,1 1-1 0,-1 0 2 16,-1 0 2-16,-2 2-3 0,-7 2 2 15,1 2-1-15,0-2 1 0,-5 3 1 16,6-2-3-16,-1 1 0 0,-4 1 3 15,6 0-4-15,-2 0 5 0,1 0 1 16,4-2-4-16,-1-1 2 0,-3-1 1 0,1 0-4 16,2 0-2-16,0 1 5 15,1 1-1-15,3-2 0 0,1 1 6 16,2-2-5-16,3-2 2 0,1-1-1 16,0 1-2-16,2-1 1 0,-2 4-5 0,-1-4 4 15,-1 3 0-15,-3 2-1 0,-2 3 3 16,-1-3 0-16,-4 2 0 0,-4-1 1 15,1 2-2-15,-6 0 3 0,0 0 1 16,2 0-2-16,-8 2 3 0,0-1-6 16,-6-1 2-16,0 0 4 0,0 0 1 0,1 0-1 15,1 3 2-15,-1-3-2 16,2 0-2-16,-2 0 0 0,1 0-4 16,-1 0 0-16,0 0-3 0,1 0-6 15,-1 0-7-15,1 0-28 0,-2 0-66 0,1 0-100 16,5 0-97-16</inkml:trace>
  <inkml:trace contextRef="#ctx0" brushRef="#br0" timeOffset="142852.742">27835 18702 513 0,'0'0'10'0,"0"0"12"0,0 0 14 15,0 0 3-15,84 26 1 0,-47-26-15 16,6-8-13-16,1 4-4 0,1-4-5 16,1 1-2-16,-2-1-1 0,-5-2 2 0,-3 2-8 15,-7 2-5-15,-3 0-8 0,-9 4-27 16,-7-2-16-16,-5 4-25 0,-5 0-23 15,0-2-7-15,0 2-8 0,0-6 15 16</inkml:trace>
  <inkml:trace contextRef="#ctx0" brushRef="#br0" timeOffset="143017.639">28230 18554 353 0,'0'0'83'0,"0"0"-22"16,0 0-6-16,0 0-3 0,0 0-8 15,0 0-2-15,0 0-5 0,0 0-12 0,0 0-4 16,0 0 1-16,52 84-6 0,-39-61-2 15,-3 1-3-15,-4 0-5 0,-2 2-1 16,-4 2-5-16,0-4 0 0,-6 2-5 16,-4-6-20-16,1-5-27 0,-2-3-64 15,1-2-176-15,-7-5-4 0</inkml:trace>
  <inkml:trace contextRef="#ctx0" brushRef="#br0" timeOffset="143823.257">25588 18642 581 0,'0'0'34'0,"0"0"4"16,0 0 6-16,0 0-5 0,0 0-19 15,0 0-8-15,0 0-1 16,0 0 0-16,0 0-3 0,6 39-1 0,0-17 4 15,-1 6-7-15,4 7 2 0,-3 1 1 16,-1 4-10-16,1-2 15 0,-1-3-5 16,-1-3 3-16,-1-10-4 0,-2-2-10 15,-1-8 8-15,0-6-2 0,2-1-1 16,-2-5 2-16,0 0-1 0,0 0 1 0,1 0-3 16,2 0 1-16,4-11 1 0,2-9-1 15,7-4 7-15,-2-7-3 0,4 3-2 16,0 2-1-16,1 2-9 0,3 2-1 15,-3 4-3-15,3 4 5 0,-4 5 8 16,-5 1-4-16,2 8 7 0,-2 0-9 16,0 6-1-16,1 5 5 0,-2 8-1 15,-1-4 4-15,-3-1-5 0,-3 1 5 16,0 0-3-16,-2-4 0 0,-2 0-6 16,2-6-14-16,-3-5-11 0,0 0-24 0,0 0-31 15,0 3-51-15,3 5-84 0,0-3-41 16</inkml:trace>
  <inkml:trace contextRef="#ctx0" brushRef="#br0" timeOffset="143992.892">26088 18738 576 0,'0'0'47'0,"0"0"3"16,0 0-10-16,0 0-14 15,0 0-6-15,0 0-14 0,0 0 0 0,0 0-1 16,3 79-2-16,0-62-2 0,0-2-5 15,0-4-8-15,1-4 2 0,-1 3-25 16,-3-3-42-16,0 1-70 0,-2-2-133 16</inkml:trace>
  <inkml:trace contextRef="#ctx0" brushRef="#br0" timeOffset="144127.347">26126 18537 511 0,'0'0'6'0,"0"0"3"16,0 0-10-16,0 0-10 0,0 0-31 16,0 0-47-16,0 0-80 0</inkml:trace>
  <inkml:trace contextRef="#ctx0" brushRef="#br0" timeOffset="144495.841">26412 18713 501 0,'0'0'52'16,"0"0"-1"-16,0 0-7 0,0 0-20 15,0 0-8-15,0 0-10 0,-79 57-6 16,73-57 2-16,-2 0 1 0,7-4-3 16,1-7 3-16,0-6 0 0,1-4 0 0,8-3-2 15,-1 7 1-15,2 7 0 0,-2 2 0 16,1 5 5-16,0 2 1 0,2 1-3 15,1 1-4-15,0 7 3 0,2 4-1 16,-4 3-2-16,1 3 0 0,-3 2-2 16,0-3-1-16,0 4 2 0,-1 0 0 0,-3-2-2 15,-1-2 2-15,-2 2 3 16,-1 1 3-16,0 1 12 0,0-6-2 16,-2-1 6-16,-3-3-2 0,-5-1-14 15,0 2-2-15,-2-6 0 0,0 3 1 0,0 0-3 16,2-6 1-16,-2-3-5 0,-1 0-8 15,-1 0-2-15,1-12-8 0,0-3-15 16,6-7-23-16,5-2-30 0,1 8-56 16,1-2-96-16</inkml:trace>
  <inkml:trace contextRef="#ctx0" brushRef="#br0" timeOffset="144823.004">26639 18459 572 0,'0'0'36'0,"0"0"10"16,0 0 0-16,-39 78-8 0,31-54-12 15,3 2-12-15,2 0 2 0,2 1-8 16,1 2-10-16,0-2 8 0,6 0-4 0,1-2-2 16,-2-8 4-16,-2-7-5 0,3-2 3 15,-3-8 1-15,0 2-5 0,2 0 4 16,1-2-2-16,3-2-1 0,4-8 11 15,5-5-6-15,-5 0 0 0,0-2 4 16,-2-3-4-16,0 5-1 0,-3 3 1 0,-2 5-2 16,0-1 2-16,-2 8 1 15,-1-3 1-15,5 3-2 0,0 0-8 16,0 7 2-16,3 7 2 0,-3-2-4 16,-1 3-4-16,1 2-7 0,2-7-21 0,-3 4-33 15,-1-8-39-15,0 2-82 0,-3-4-104 16</inkml:trace>
  <inkml:trace contextRef="#ctx0" brushRef="#br0" timeOffset="145085.115">27216 18449 554 0,'0'0'44'0,"0"0"8"15,0 0 3-15,0 0-8 0,0 0-18 16,0 0-4-16,0 0-2 0,0 0-1 16,-39 80-4-16,39-51-7 0,0 4 0 15,6 2-9-15,0 2 1 0,-1 1 2 0,1-4-4 16,2-2-3-16,0-1 0 0,-1-4-1 16,-2-7-7-16,1-5 5 0,-2-6-15 15,-1-3-14-15,-1-1-29 16,-2-5-53-16,0 0-106 0,0 0-70 0</inkml:trace>
  <inkml:trace contextRef="#ctx0" brushRef="#br0" timeOffset="145303.979">27317 18427 522 0,'0'0'56'0,"0"0"5"15,0 0-11-15,0 0-13 0,0 0-9 16,0 0-6-16,86-14-2 0,-78 23-3 15,-2 2-5-15,-3 5-7 0,-3 2-1 16,-3 9-2-16,-7 1-3 0,-7-5-2 16,-1 3-6-16,-5-6 3 0,0-5-5 15,0-2 0-15,6-9 1 0,-1-4-11 16,5 0-12-16,4-1-19 0,-2-2-28 16,7-10-32-16,4 0-41 0,1-6-58 0</inkml:trace>
  <inkml:trace contextRef="#ctx0" brushRef="#br0" timeOffset="145651.694">27712 18363 479 0,'0'0'63'16,"0"0"6"-16,0 0-8 0,-76 101-15 15,51-74-13-15,0 4-9 0,2-4-3 0,5 1-11 16,3 1-1-16,6-9-4 0,4-8-4 15,5-2-3-15,0-4 2 0,5-5-1 16,8-1-3-16,4-10 0 0,5-9 1 16,3-6-2-16,-2-2 0 0,0-3 3 15,-2-1-1-15,-3 5 4 0,-2-2 4 0,-1 6 0 16,-7 5-2-16,-3 6-2 16,-2 7 2-16,-3 4 2 0,0 0-1 0,0 0 3 15,1 0-1-15,-1 0-1 16,3 0-1-16,-2 2-1 0,2 11 0 0,0 0-4 15,-2 3 0-15,2-3 2 0,2 1-7 16,-2-3 5-16,1-4-4 0,2 1-4 16,1-1-9-16,0-3-16 0,-2 0-25 15,5-2-39-15,-2-2-45 0,5 0-63 16,8-10-47-16</inkml:trace>
  <inkml:trace contextRef="#ctx0" brushRef="#br0" timeOffset="145908.313">28038 18262 522 0,'0'0'59'0,"0"0"-2"16,0 0-11-16,0 0-16 15,0 0-10-15,-79 54-5 0,75-48-3 16,2 7-3-16,2-4 0 0,2 6 4 16,5 5-9-16,2-2 3 0,4 2 2 0,-1-5-4 15,1 0 3-15,0 2-3 0,-2-2-1 16,-1-4 1-16,-4 2-1 0,-2-3 3 15,-2-4-6-15,-2 4-2 0,0-1 5 16,0 2-6-16,-3-3 0 0,-4-1-4 16,0-7-10-16,-7 0-3 0,3 2-12 0,-1-2-16 15,-1-7-30-15,6-1-37 0,0-6-52 16,7-4-85-16</inkml:trace>
  <inkml:trace contextRef="#ctx0" brushRef="#br0" timeOffset="146158.723">28244 18212 598 0,'0'0'62'0,"0"0"-5"0,0 0-12 16,0 0-12-16,0 0-12 0,0 0-1 16,0 0-6-16,0 0-2 0,-66 95-2 15,66-75-1-15,6 8-1 0,2-6-4 16,4-2 0-16,-1 0-1 0,1-2-4 15,-3-1 3-15,-4-7 1 0,0-2-4 16,-4-4 2-16,-1-4 0 0,0 5-2 16,0 0 0-16,-4 1-5 0,-2 1-7 15,-8-5-12-15,-7-2-22 0,-2-2-67 16,-7-8-193-16,4-6-15 0</inkml:trace>
  <inkml:trace contextRef="#ctx0" brushRef="#br0" timeOffset="96410.795">28703 18470 113 0,'0'0'55'0,"0"0"3"0,0 0 1 16,0 0-4-16,0 0-11 0,0 0-3 15,0 0 4-15,0 0 0 0,0 0-7 16,0 0-4-16,-6-37-9 0,6 36-6 16,0 1-6-16,0 0-2 0,0-3-5 15,0 3-3-15,0 0 4 0,0 10-1 0,0 6-4 16,0 10 7-16,4 2-2 0,2 5-4 16,0-1 4-16,2-3-6 0,1 2 3 15,0-2 0-15,0 1-2 0,2-4 0 16,-1 0-4-16,2-4 2 0,-5-6 3 15,0-5 0-15,-1-3 1 0,-3-4-4 16,7 0 3-16,-6-1 2 0,1-3-2 16,3 0 4-16,1 0 2 0,3-7-3 15,2-9 3-15,-1-2-4 0,-4-3-4 16,0-2 3-16,-4-3 1 0,2 0 4 0,-1 4-4 16,-3 2-1-16,-1 8 0 0,-1 9 1 15,-1 3 0-15,0-8 2 0,0 3-1 16,0-2-5-16,2 2-4 0,-2 5 0 15,0-1-6-15,0 1 4 0,1 0 8 16,3 8-4-16,1 7 1 0,3 4-2 0,1 1-2 16,0 1 2-16,1-1 0 15,0 0 0-15,-3-8 0 0,2 0 0 16,1-1 3-16,-3-7 1 0,5 6-2 16,-4-5 1-16,-3-5 3 0,3 0-1 0,-2 0 1 15,6 0 0-15,-1-7 4 0,-3-5-2 16,2-1 4-16,-6-2-1 0,-1-5-7 15,-2 1 2-15,1-8 1 0,-2 4-1 16,0-5-2-16,0-1 0 0,-2 3-1 16,-1-2-2-16,2 8-1 0,1 1 1 0,-2 6-8 15,2 9-11-15,0-4-25 16,0 8-55-16,0 0-71 0,0 0-128 16</inkml:trace>
  <inkml:trace contextRef="#ctx0" brushRef="#br0" timeOffset="97515.255">29505 18427 271 0,'0'0'77'0,"0"0"-9"0,0 0-13 16,0 0-9-16,0 0-13 0,0 0-1 0,0 0-7 16,0 0-9-16,0 0-1 0,0 0-4 15,-20-10-4-15,19 10-2 0,1 0 1 16,0 0-3-16,0 0 1 0,0 0 4 15,0 0-2-15,11 0 3 0,4 3 0 16,6 2-2-16,1-1 2 0,-2 0-4 0,3-2-1 16,0 2 2-16,-2-1-4 15,-4-1-1-15,0-2 1 0,-6 0 0 16,2 0-4-16,-1 3 4 0,0-3 0 16,0 0-2-16,-7 0 4 0,1 2-1 0,-6-2-2 15,0 0 0-15,0 0 0 0,2 0 0 16,-1 3-2-16,1-3 1 0,-1 0 1 15,1 0 1-15,-1 0 0 0,1 0 2 16,-1 0-2-16,-1 1-2 0,0-1 0 16,1 0 1-16,-1 8 0 0,0 5 4 0,-1 7 2 15,-6 5-1-15,-2 0 0 16,-4-3-5-16,0-1 3 0,-4 3-1 16,-1-1 1-16,-3 0 2 0,-2 1-3 15,1 3-3-15,-1-4 4 0,1 1 0 0,4-5-1 16,6-6-1-16,6-6-2 0,3-2-2 15,3-5-2-15,-2 0 2 0,2 0 1 16,0 0-5-16,-1 0-5 0,1 0-8 16,0 0-20-16,0-1-28 0,4-12-44 15,7 2-70-15,6-5-91 0</inkml:trace>
  <inkml:trace contextRef="#ctx0" brushRef="#br0" timeOffset="97870.591">29977 18663 366 0,'0'0'46'16,"0"0"17"-16,0 0 5 0,0 0-15 15,0 0-16-15,0 0-12 0,0 0-7 16,0 0-1-16,-51 88-2 0,31-65 0 16,0 1 2-16,-1 3-6 0,0 0-3 0,2 1 1 15,3-1 0-15,0-4-2 0,6-6 2 16,1-4-13-16,5-4-6 0,-2-1-2 15,3-5-5-15,0-2-24 0,2 5-34 16,1-6-42-16,-1 0-88 0,1 0-51 16</inkml:trace>
  <inkml:trace contextRef="#ctx0" brushRef="#br0" timeOffset="98510.959">30207 18373 420 0,'0'0'42'15,"0"0"2"-15,0 0 0 0,0 0-11 16,0 0-12-16,0 0 2 0,0 0-8 16,0 0-4-16,0 0 1 0,0 0-1 15,-26 79-2-15,26-57 0 0,0-2-1 16,1 1-5-16,3 8 0 0,2-4-1 0,-3-10 2 16,3 0 2-16,-2-6-2 0,0-1 1 15,2-1-1-15,-3-4-5 0,5 5 6 16,-3-8 1-16,4 0-2 0,4 0 2 15,0-8-5-15,1-5 1 0,-1-1-1 16,-1-4 1-16,-2 1 1 0,0-3-3 16,-4 7-1-16,0-5 5 0,-2 4-2 15,-1 3-1-15,0 2 1 0,-1 4-1 16,-2 5-2-16,0-3-1 0,0 3 0 16,0 0 0-16,1-1-3 0,-1 1 2 0,2 0 4 15,0 4-5-15,-1 9 5 0,4 2 0 16,-1 0-3-16,2 6 0 0,0-2 0 15,1-7-2-15,0 0 4 0,-2-5-1 16,2-4 3-16,2 2 0 0,-4-2 0 16,5-3 3-16,1 0 2 0,3-8 1 0,1-6 1 15,-3 1 8-15,-3-6-9 0,-3 0 2 16,-2-4-4-16,-1 1-1 16,-3-2 0-16,2 6-2 0,-2-1 2 15,0-4-5-15,0 0-1 0,0 0 4 0,0 4-5 16,0 6-2-16,0 4 2 0,0-4-2 15,0 9-1-15,0-1-4 0,0-2-9 16,0 7-8-16,0-1-12 0,0 1-7 16,0 0-19-16,0 0-29 0,4 9-47 15,2 2-67-15</inkml:trace>
  <inkml:trace contextRef="#ctx0" brushRef="#br0" timeOffset="98883.231">30742 18549 853 0,'0'0'0'0,"0"0"8"0,0 0-8 15,0 0 12-15,0 0-2 0,6 82-6 16,-2-50 5-16,0-2-7 0,0-4 2 15,-1-7-2-15,0-2-3 0,-1-7 1 16,1-1-2-16,-2 2-1 0,1-6-4 16,-1-2-16-16,-1-3-17 0,0 0-39 15</inkml:trace>
  <inkml:trace contextRef="#ctx0" brushRef="#br0" timeOffset="141527.895">29249 17762 100 0,'0'0'24'16,"0"0"-6"-16,0 0-9 0,0 0 0 16,0 0-6-16,0 0-1 0,0 0-1 15,0 0-4-15,0 0-3 0,0 0-10 0,6 7-30 16</inkml:trace>
  <inkml:trace contextRef="#ctx0" brushRef="#br0" timeOffset="69090.824">32086 17480 372 0,'0'0'34'0,"0"0"6"15,0 0-7-15,0 0 0 0,0 0-9 0,0 0-3 16,0 0-2-16,-82 53-1 0,69-25-8 16,-1 4-6-16,-1 5 1 0,2 6-6 15,3-4 4-15,1-2-3 16,5-2 4-16,2-2-41 0,2-9 1 15</inkml:trace>
  <inkml:trace contextRef="#ctx0" brushRef="#br0" timeOffset="70952.776">32873 17706 552 0,'0'0'54'0,"0"0"-5"16,0 0-13-16,0 0-8 0,0 0-8 15,78 41-2-15,-78-24-2 0,-4 5-3 16,-10-2 7-16,-5-1-8 0,-4-4 2 16,-6-1 5-16,-2-4-9 0,-3-8 2 0,-3-2-1 15,1-2-6-15,4-8-3 0,3-3-5 16,6 1-4-16,9 2-4 16,5-6 5-16,9 3 0 0,0-3-15 15,15-3-15-15,4 3-29 0,4 4-61 0,-7 2-88 16,-3 5-83-16</inkml:trace>
  <inkml:trace contextRef="#ctx0" brushRef="#br0" timeOffset="71666.411">32061 17515 378 0,'0'0'52'0,"0"0"4"0,0 0-4 15,0 0-13-15,0 0-7 0,-93 53-7 16,76-31-11-16,2 8 4 0,2 2-7 15,2 1 2-15,3 2-2 0,4-4 1 16,4 1-2-16,0-9 3 0,6 0 3 16,7-7-4-16,3-1 4 0,2-6-12 0,-6-3 4 15,3-2-4-15,3-4 1 16,1 0 4-16,4 0-8 0,0-12 0 16,-1-1-6-16,-3-4 0 0,0-3 2 15,-4-4 3-15,-1 1 1 0,-3 0 0 0,1 3-1 16,-7 6-1-16,-2 1 2 0,0 2 0 15,-3 5 1-15,2 0 0 0,-2 6-1 16,0-3-2-16,0 3 1 0,0 0-1 16,0 0-1-16,0 0 2 0,4 15 0 15,6 3 2-15,0 10-1 0,4-5 0 0,3-2 1 16,1-3 3-16,1-6 1 0,3-8 3 16,1-4 1-16,-1-4-1 0,0-11 1 15,-4-3-1-15,-2-3-2 16,-4-5-2-16,-7-1 1 0,-3-1-4 0,-2-1-1 15,-3 3 0-15,-7-3 2 0,-3 7-2 16,-1-1 1-16,-1 4-1 0,2 2-4 16,3 6 1-16,4 3 0 0,5 6-5 15,1 2-11-15,-2-1-15 0,2 1-15 16,5 7-27-16,3 7-60 0,2-1-92 0,-5 4-74 16</inkml:trace>
  <inkml:trace contextRef="#ctx0" brushRef="#br0" timeOffset="72089.322">32808 17783 510 0,'0'0'40'0,"0"0"1"16,0 0-7-16,0 0-6 0,91-31-6 15,-74 31-2-15,0 6-1 0,1 10-1 16,-5 3-1-16,-1 5 5 0,-5-1-1 16,-1 1-5-16,-5-1 1 0,-1-1-9 15,-8 3 0-15,-10-4 0 0,-2-2-2 0,-3-9 3 16,-2-4-3-16,1-6 0 0,2 0 0 16,3-10-6-16,1-4 1 0,4-3-1 15,3-2-8-15,2 4-6 0,8-1-19 16,1-4-42-16,0 2-121 0,0-6-122 15</inkml:trace>
  <inkml:trace contextRef="#ctx0" brushRef="#br0" timeOffset="112291.677">31217 18557 103 0,'0'0'45'0,"0"0"14"16,0 0 0-16,0 0-8 0,0 0-8 16,0 0-4-16,0 0-2 0,0 0-1 15,16-63 3-15,-14 50-4 0,1 2-8 0,0-7-3 16,-2-1-3-16,5-2-5 0,-2-1-2 16,0 5-4-16,2-1 1 0,2-2-6 15,0 0 4-15,-1-2-4 0,1-6 1 16,-2 1-1-16,2 1-4 0,-1 1 2 15,1 1-2-15,-3 9 1 0,1 0 3 16,0 6 0-16,0 0 0 0,-1 3 0 16,-2 1 0-16,0 2-3 0,-3 3 0 15,5 0 2-15,5 0-2 0,0 8 3 16,3 0-3-16,-2 6-1 0,-2 3 1 0,-2 0-5 16,-1 5 5-16,0 1 0 0,-2 1-1 15,-2 4 6-15,-1 3-1 0,1-5 0 16,-1 6-1-16,-1-4-3 0,0 2 1 15,0 0-2-15,0 2 1 0,0-1 0 16,0-2 1-16,3-1-1 0,3 1-1 0,2-1 1 16,0-1-2-16,-1-1 0 15,0-2 2-15,3-1-2 0,-4-11 0 16,-3-2-2-16,1-3 4 0,-1-4-2 16,2 4-3-16,0 1 6 0,4-5-3 0,-2 1 2 15,-4-2 3-15,6 0-6 0,1-2 3 16,-2 0-1-16,4-4-1 0,-1-8 0 15,-3-1-1-15,4-4 1 0,-1-3 2 16,-4 0 2-16,-1-2-1 0,-4-2-3 16,-2 1 0-16,0-5-2 0,0-2 1 0,0-2 4 15,1-3-2-15,0 2 2 16,1 1-2-16,-2 0-1 0,0 2 1 0,1 1-2 16,1 1 2-16,-1 3 1 15,1 8-4-15,2 0 4 0,-3 0-2 0,2 5 0 16,-1 2 1-16,1 1-4 0,-1 4 3 15,3-6 0-15,2 0-2 0,0 3 2 16,-2-2 1-16,2 4-2 0,-3 5 1 16,1-2 2-16,4 3-2 0,-3 0-1 15,5 0 2-15,-1 0-1 0,-5 0 3 0,4 0-3 16,-2 8 3-16,2-6-1 0,3 11-5 16,-4-1 3-16,-2 4 0 15,4 7 0-15,-4 2 4 0,-2-2-3 16,-1-5 2-16,-1 1-1 0,-1 4-3 0,1 2 2 15,1 1 1-15,-1 5-2 0,1-4 4 16,3 1-1-16,-3-1 2 0,-3-4-2 16,1 2-2-16,2-3 1 0,3-1-4 15,1 0 3-15,2-1 0 0,-3-6 0 16,1 0-1-16,-3-5-2 0,4-2 2 0,0 0 0 16,-4-3 1-16,1-1 2 0,1-3-3 15,0 0 3-15,6 1-4 0,0-1 4 16,2 0-1-16,2 0-4 0,-4 0 3 15,4-4-2-15,-6-8 4 0,-4 4-3 16,2-8 6-16,-5-6-5 0,-1 0-1 16,1-8 3-16,-2 3-4 0,1 0 1 15,-2 1 3-15,-2-3-4 0,-7-1 3 16,0-4 0-16,1 1-2 0,2 0 0 16,2 4-3-16,2 7 2 0,2 3 1 0,0-1 1 15,2 4 1-15,7-7-2 0,1 3-1 16,0 8 1-16,-1 2-2 0,-4 5 3 15,-2 0-1-15,4-1-2 0,-2 5 1 16,-2-1 2-16,1 1-2 0,0 1 0 16,1-3 1-16,5 3-1 0,0 0-1 0,-3 3 2 15,1 0 0-15,-4 4-2 16,0 3 2-16,-1 0-3 0,0 6 3 16,1 0-1-16,1 3 2 0,-1 4 0 15,0-2 1-15,0 2-1 0,-1 0 0 0,0 1 1 16,0 2-4-16,0 2 1 0,0 2 0 15,0-3 0-15,-3 0 3 0,0-2-1 16,0-2 0-16,0-3-1 0,0 2-3 16,9-2 1-16,1 2 2 0,0-2-1 15,2 2 0-15,-4-7 2 0,1-2 0 0,-3-4-1 16,0-1-1-16,2 1 0 0,-5-5 0 16,4 1-1-16,-2-3 6 0,5 1-3 15,6-3-3-15,-2 0 2 16,5-5-1-16,-2-4 2 0,-7 3-2 0,-2-7 1 15,-3-1 2-15,-2 2-3 0,1-7 3 16,-2 0-1-16,-1-6-3 0,1-5 2 16,1 0 1-16,-3-1 2 0,0 2-2 15,-2-3-1-15,-5-1 1 0,-3 3-2 16,0 2-1-16,1-3 3 0,1 4-2 0,5-1 0 16,3 2 1-16,0 6-1 0,4-1 1 15,3 7-2-15,2 2 4 0,-2 3-4 16,0 2 3-16,3-5-1 0,-2 4-2 15,-1 2 5-15,2 1-6 0,-4 4 2 16,4 1 0-16,-2 0-2 0,5 7 7 16,-2 3-1-16,-4 1-4 0,-3 8 1 15,-2-3 0-15,4 10-2 0,-3 0 2 16,4 1 0-16,0 2 1 0,1-2 1 16,0 2-1-16,2-6 0 0,0 1-4 0,-4 3 1 15,0 0 1-15,-4-3 0 0,-1 2 1 16,0-3-1-16,2-3-1 0,-1-4 3 15,4-1-2-15,2 0-1 0,-3-5 5 16,2 5-3-16,0 0 1 0,-3-4-1 16,5 2-2-16,-4-2 0 0,1-3 2 0,-1-1 3 15,-2-5-2-15,2 3-1 16,0-3 4-16,6 4-5 0,-1-1 1 16,-5-3 2-16,7-2-4 0,-1 0 5 15,3-7 0-15,2-8-2 0,-4-5 0 0,-4-1-3 16,-3-3 1-16,-2 1 2 0,2-1-2 15,-3-1 1-15,1 0 1 0,-1-3 1 16,1 1-1-16,-2 0 1 0,0 2-2 16,1-2 1-16,-1 7 1 0,2 0-1 15,-1 2-1-15,2 6-3 0,0-6 3 0,0 1-1 16,0 5 1-16,1-3 0 0,0 4 1 16,1 2-3-16,-1 2 1 0,0-4 2 15,4-1-3-15,-4 3 1 0,6-2 2 16,-6 5 0-16,-1 5-2 0,5-4 2 15,-4 5 0-15,0-3-1 0,2 3-1 16,-6 0-1-16,4 0 1 0,2 0 0 16,3 0 3-16,4 4 0 0,-6 3-2 15,2 6-2-15,-2 2 3 0,-1 4 0 16,-1 3-3-16,0-5 2 0,-1-1 1 0,1 4 1 16,1 1-2-16,2 8 0 0,-2-3 0 15,0 2-1-15,0-1 5 0,1 3 1 16,1 4-4-16,2-1 0 0,1-1 0 15,3-2 1-15,-1-2 0 0,1-7 2 16,-5-6-2-16,0-1-1 0,2-6 2 0,-3-1 2 16,-1-1-2-16,2-3-3 15,2-3-2-15,1-5-2 0,3-8-8 16,-1-1-17-16,-4-9-38 0,0-7-129 16,-6-4-132-16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4:56.5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67 330 0,'0'0'62'0,"0"0"9"0,0 0-8 16,0 0-12-16,0 0-5 0,0 0-12 15,0 0-7-15,0 0-7 0,0 0-3 16,0 0-4-16,4-59-3 0,-4 57-2 0,0 0-1 16,0 0-1-16,0 2 1 0,1-2-1 15,-1 2 1-15,0 0 1 0,0 2-3 16,0 16 0-16,0-1-2 0,0 11-1 16,0 3 1-16,0-1 0 0,0 14 3 15,0-1-1-15,0 3 0 0,0 3-1 0,3 1-1 16,-1 2-1-16,-2 2 1 0,4 1-1 15,-4-3 1-15,6 4-2 0,-2-5 3 16,0 1 2-16,0 1-6 16,1-3 6-16,-3 0-6 0,0 2 2 0,2-3 3 15,-4-1-3-15,4 0 0 0,-2-2 0 16,1-1 0-16,-2 3-1 0,2-4 2 16,-2-3-2-16,2-4 1 0,-1-2 0 15,1-9 1-15,-2 0-3 0,-1-10 1 16,3 1 0-16,-3 1-2 0,0-9 1 0,1 0 1 15,-1-2-2-15,0 0 2 0,0 0-1 16,0 2 3-16,0-9-3 0,0 0 0 16,0 0-1-16,0 1-5 15,5 1 2-15,-5 0-2 0,0 0-5 0,0-2-8 16,0 0-17-16,0 0-21 0,0-20-42 16,-5-6-61-16,1-16-135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4:55.3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45 49 292 0,'0'0'56'0,"0"0"-1"0,0 0-5 0,0 0-8 16,0 0-1-16,0 0-8 0,0 0-6 16,0 0-5-16,0 0-6 0,-36-48-6 15,35 48-2-15,-2-1 0 0,3 1-1 16,-2 0 2-16,2 4 0 0,-2 16 1 16,2 13-1-16,0 11 1 0,0 3-2 15,0 8 1-15,4 4-1 0,-1 8 2 0,-2 4 0 16,-1 3-2-16,0 3-1 15,0 2 2-15,0-2 1 0,0-4-5 16,0-3 2-16,0-4-5 0,0-4 0 0,0-6 2 16,0-5-3-16,3-2 2 0,-2-4-1 15,4-4-1-15,0-3 0 0,0-5 1 16,-1-8-2-16,-1-1 2 0,-2-8-4 16,2-2 2-16,-1 4-1 0,-2-13 1 15,2 4-1-15,-2-9-4 0,0 0-5 0,0 0-10 16,0 2-12-16,2-2-31 15,-2 0-51-15,0-11-69 0,0-12-103 16</inkml:trace>
  <inkml:trace contextRef="#ctx0" brushRef="#br0" timeOffset="11815.412">-108-646 222 0,'0'0'40'0,"0"0"6"0,0 0-1 0,0 0-9 15,0 0-13-15,0 0-10 0,0 0-8 16,0 0-5-16,0 0 0 0,-8-12 0 16,3 12 4-16,-3 8 3 0,-6 10 2 15,-5 8 1-15,-2 0-1 0,-1-3 1 16,0 2 0-16,-3-1 2 0,-5-1 0 0,3-1-2 15,4-1 2-15,2 0-3 0,4-9 1 16,3 3-3-16,5-7 0 0,1 3-3 16,-2-2-1-16,8-6 0 0,-1 4-1 15,3-7 1-15,-1 0 3 0,1 8-1 16,0 4 1-16,6 8 1 0,-2-4-1 16,10-1-1-16,-1-2 1 0,8-1 2 15,2 4-1-15,-1-3 1 0,0-1-1 16,3 2 2-16,0-4 0 0,1-2-1 15,-2 2 0-15,-5-3-2 0,-2-2 0 0,-4 0-2 16,-1-1-2-16,3 1 1 0,-11-3-1 16,5 0 0-16,-5 0-2 0,2 0-1 15,1-1-1-15,3 4-6 0,-5-2-10 16,0-2-43-16,3 8-115 0,-4-6-103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4:55.9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30 131 203 0,'0'0'56'0,"0"0"13"16,0 0-3-16,0 0-10 0,0 0-11 15,0 0-1-15,0 0-7 0,0 0-3 16,0-108-4-16,0 103-4 0,-1-2-5 16,1 1-3-16,0 6-2 0,0-1-6 0,0 1-4 15,0 0-1-15,0-4-1 16,0 4-1-16,-3 0 4 0,-3 14-2 15,2 9 1-15,-5 10-2 0,9 4 1 16,-4 3-2-16,3 9 0 0,1 3 1 0,0 7 2 16,0 1-3-16,0 5 4 0,0-2-3 15,0 0 1-15,0 0-1 0,0-3 1 16,0 1 2-16,1 0-4 0,3 0 3 16,2-3-3-16,-2 4-1 0,5-4 4 15,-1 0-4-15,1-1 1 0,4 1-1 16,-5-1-1-16,2 0 0 0,-4-5 1 15,1-4-2-15,-1-4 2 0,1-4-1 0,-1-4 1 16,-2-14-1-16,0 0 0 16,-2-10-1-16,0-6 1 0,0 0-1 0,-2-6 1 15,0 0 0-15,0 0 0 0,0 2-1 16,3 1-5-16,-3-3-13 0,0 0-17 16,1 0-25-16,6-17-40 0,-5-12-65 15,11-7-133-15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5:06.1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0 139 179 0,'0'0'13'0,"0"0"-5"15,0 0-1-15,0 0 0 0,0 0 3 0,0 0 4 16,0 0 2-16,0 0 2 16,63-22-2-16,-17 15-2 0,11-2-1 0,10 1 2 15,10-1-3-15,11 3 3 0,6 0-1 16,2 2-1-16,5-1-1 0,-3 4-2 16,-2 1-2-16,-2 0-5 0,-6 1 1 15,-4 6-1-15,-1 0 2 0,1 0-1 16,-3-2 0-16,4-4-1 0,-4-1 0 0,1 0 1 15,0 0 0-15,-2-1 2 0,-2-8 2 16,5 1-2-16,-6-2 1 0,0-1-1 16,-2 2 1-16,-4-3 0 15,-5 3 0-15,-7 3-1 0,-8 0 0 0,-8 4 0 16,-15 2 0-16,-1 0 0 0,-10 0-1 16,-8 0-1-16,-1 0-1 0,-2 0-2 15,3 0-1-15,-1 0 0 0,1 0 0 16,-9 0 0-16,0 0 2 0,0 0-4 15,1 0-2-15,2 0-2 0,-2 0-9 0,2 0-16 16,-3 0-22-16,0-2-31 0,2 2-33 16,-2-4-65-16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5:06.4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-2101-766 306 0,'0'0'27'0,"0"0"3"16,0 0-2-16,0 0 0 0,0 0-5 15,0 0-6-15,0 0-6 0,0 0-3 16,0 0 1-16,0 0 5 0,7-1 0 16,20 10-1-16,9 6-1 0,1 2-4 15,1 0-1-15,-1 2-1 0,-1-2 0 16,-1 0-1-16,-3-1 0 0,-1 0-2 0,-4 4 0 15,3-3 1-15,-7 4-2 0,-4 2 1 16,2-1 0-16,-11-4-1 16,-1 0 3-16,-4-6 1 0,-2 5 3 0,-3 8 2 15,0-2 4-15,-7 7 2 0,-7-5-3 16,-5-5-2-16,-4 1-3 0,1-5-4 16,-8-4 0-16,12-4-5 0,-1 0-1 15,1-5-8-15,1-3-22 0,-10 0-39 16,10 0-144-16,-6-3-65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5:38.7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1617-385 265 0,'0'0'52'0,"0"0"-2"15,0 0-3-15,0 0-9 0,0 0-6 16,0 0-9-16,0 0-7 0,0 0-9 16,0 0 0-16,0 0-3 0,-30-7 1 15,30 7 2-15,13 0-2 0,4 5 0 16,6 8 0-16,1-3-1 0,1 2 1 15,1-1-3-15,-3 0 2 0,-5-2 1 0,1 0-1 16,-6-5 2-16,0 2-1 0,-1 1 2 16,-6-5-2-16,0 3 2 0,-3-1 4 15,1 0 1-15,-3 0 1 0,2 8 0 16,-3-1 0-16,-8 6-1 0,-9 5 2 16,-5 0 0-16,-1 0-3 0,-4 0 0 0,3-1-8 15,0-1 1-15,8-8-5 16,0 0 1-16,6-6-1 0,9-1-2 15,-3-2-6-15,4-3-11 0,0 0-21 16,0 0-38-16,0 0-57 0,0 0-112 0</inkml:trace>
  <inkml:trace contextRef="#ctx0" brushRef="#br0" timeOffset="-395.475">1247-302 196 0,'0'0'57'0,"0"0"-7"16,0 0-3-16,0 0-8 0,0 0-5 16,0 0-8-16,0 0-4 0,0 0-5 0,0 0-4 15,0 0-7-15,-45-32-2 16,36 32-2-16,9 0 1 0,0 1 1 15,5 11 4-15,12 0-1 0,7 2-1 16,7-5 0-16,9-3-1 0,4-2-1 0,5-2-2 16,-1-2-1-16,-1 2 1 0,0-2-2 15,-7 4 0-15,-7-4 0 0,-6 3 0 16,-4 1-3-16,-10-2 0 0,-9-2 0 16,6 1-3-16,-10-1 1 0,0 0 0 15,0 0-2-15,3 4-2 0,-2-4-7 16,2 1-13-16,-3-1-21 0,0 2-27 15,0-2-29-15,0 2-42 0</inkml:trace>
  <inkml:trace contextRef="#ctx0" brushRef="#br0" timeOffset="-12427.125">1568 52 175 0,'0'0'57'16,"0"0"-1"-16,0 0-2 0,0 0-7 16,0 0-9-16,0 0-10 0,0 0-7 15,0 0-2-15,0 0 2 0,0-12-1 16,0 16-1-16,-7 9-2 0,1 1-3 0,2 0-3 15,0 11 0-15,0-9-3 0,2 7-2 16,-2 1-1-16,1-7 0 0,2 9-2 16,-4 1 1-16,2 1-2 0,2 8 1 15,-3-4-1-15,4 1 0 0,-2-1-2 16,-1-2-1-16,2 1 1 0,-2-7 0 16,3 3 0-16,0 0 1 0,0-5-2 15,0 6 0-15,0 2 1 0,0-4-1 16,0 2 5-16,-1-1-2 0,1-2 1 15,0-6-4-15,-3 8 0 0,3-10-2 0,0 1 3 16,-1 8 1-16,1-8 0 0,0 8 1 16,0-9-1-16,-3 1 0 0,3 8 0 15,-2-8-1-15,2 8 0 16,-3-1-1-16,2-2 1 0,-2 2-1 0,2-2 2 16,-4 0 0-16,4-7-1 0,-2 10 4 0,-1-1-4 15,2 2 0-15,-2 7 0 16,0-3 0-16,0-3 0 0,-1-3 0 0,1-2-2 15,0 2 4-15,4-5-2 16,-2 6 3-16,-1-10-3 0,2 1 0 0,-2 0 0 16,2-8-2-16,1-1 2 0,-3-3 2 15,3 4-4-15,0-2 1 0,0 2-3 16,0-9-3-16,-1 0-4 0,1 0-6 16,0 1-12-16,0-1-17 0,0 0-33 15,0 0-38-15,-3-1-77 0</inkml:trace>
  <inkml:trace contextRef="#ctx0" brushRef="#br0" timeOffset="-13900.215">1390 61 118 0,'0'0'37'15,"0"0"-4"-15,0 0 0 0,0 0 0 16,0 0 1-16,0 0 2 0,0 0 3 16,0 0-10-16,0 0-2 0,0 0-9 15,-9-21-6-15,8 21-4 0,1 0 0 16,0 0-2-16,-4 3 0 0,0 15-1 0,-1 5-1 15,2 3-2-15,-2-2-1 0,5 3-1 16,-5 3 1-16,4 5-1 0,-2-3 0 16,-1 0 1-16,2-2 0 15,0 2 0-15,0 0 1 0,-1 2-2 0,2-3 0 16,-2 0 0-16,2-2 0 0,-2-5 0 16,3 1 0-16,0 3 0 0,0-2 0 15,0 8 0-15,0-9 0 0,0 0 0 16,0 3 2-16,0-2-1 0,0 1-1 15,0 1-1-15,0-4-1 0,0-8 2 0,3 11-2 16,-3-11 1-16,1 0 1 0,-1 2 0 16,3-4-1-16,-3 3 1 0,1 0 0 15,-1 0 1-15,0-3-1 0,3 3 0 16,-3 0 0-16,0-3 1 0,0 4-2 16,0-2 1-16,0 3 0 0,0 6 0 0,-3-8 0 15,2 8 0-15,-3-2 0 0,1 0-1 16,-3 2 1-16,6-2-1 15,-1 0 0-15,-2-4 1 0,3 8-2 16,0-2 1-16,0-7-1 0,0 8 1 0,0-8 0 16,0-2 1-16,0 3 0 0,0-10 1 15,-2 5 0-15,2-5 1 0,0-2-2 16,0 1 1-16,0-8-1 0,-3 7 0 16,3 2 1-16,0-1-2 0,0 1 1 15,0-9-3-15,-1 0-2 0,1 0-8 0,0 1-19 16,0 2-26-16,-3-2-27 15,3-1-56-15</inkml:trace>
  <inkml:trace contextRef="#ctx0" brushRef="#br0" timeOffset="-15400.045">1269 80 38 0,'0'0'18'16,"0"0"1"-16,0 0 0 0,0 0 4 15,0 0-1-15,0 0-3 0,0 0-1 0,0 0-5 16,0 0-3-16,0-16-3 0,0 13-2 15,0 1-2-15,0 0-1 0,0 2 0 16,0-2 0-16,0 2-1 16,0-2 4-16,0 2 1 0,0-1 1 0,0 1 0 15,0-4 0-15,0 4-1 0,0 0 1 16,-3 0 0-16,3 0 0 0,-1 0-2 16,-4 7-2-16,1 9 0 0,3 6-1 15,-2-7 0-15,1 10 1 0,-1-2-2 16,2-6 0-16,1 12 0 0,0-5-1 0,0-4 1 15,0 9 0-15,0-2 1 0,0-9-1 16,0 13-1-16,-3-6 1 16,3-6-3-16,0 7 2 0,-1-6 1 15,1-3-1-15,-3 3 1 0,3-3 0 0,-2 2-2 16,2-11 1-16,0 8 0 0,0-7 0 16,0 0 0-16,0 7 1 0,0-7-1 15,0-1 0-15,0 12 1 0,0-13 2 16,0 10-1-16,0 1-1 0,-2-1 1 15,2 0-2-15,0 1 2 0,-2-2-4 0,2 1 2 16,-3-1-1-16,3-8-1 0,-1 9 2 16,1-9-1-16,0 8 3 0,-4 0-2 15,4 2-1-15,0-4 1 0,0-6-2 16,0 9 2-16,0-6-2 0,0 5 1 16,0 3 0-16,0 0 1 0,0-1 0 15,-2 1 0-15,2 6 0 0,-3-6 1 16,3 6-1-16,-1 1 0 0,-2-7 0 15,-1 5 0-15,2 1-1 0,-2-7 1 16,1 8 1-16,2 0-1 0,-2-9 1 0,3 10 1 16,0-3-2-16,0-4 2 0,0 4 0 15,0-6 1-15,0-2 0 0,0 1-1 16,0-1 1-16,0 1 0 0,0-10-3 16,3 1-2-16,-3-2 0 0,0 3-2 15,0-3-2-15,0 2-4 0,0-8-5 0,0 0-8 16,0 0-13-16,0 3-17 0,0-1-32 15</inkml:trace>
  <inkml:trace contextRef="#ctx0" brushRef="#br0" timeOffset="-11752.32">1671 84 186 0,'0'0'49'0,"0"0"-2"0,0 0-3 16,0 0 0-16,0 0-7 0,0 0-6 15,0 0-7-15,0 0-6 0,0 0 0 16,0-18-1-16,0 18-2 0,0 0-1 16,0 0-1-16,-3 2-2 0,2 14-1 0,1 1 0 15,-5 11-2-15,2-3 0 0,2 2 1 16,-3 6-3-16,-1 3 0 15,4-3 0-15,-3 3-3 0,1 1 0 16,-1 2-1-16,-1-2-2 0,1-2 1 0,0 4-2 16,-2-2 2-16,5-2-2 0,-4-1 2 15,1 0-1-15,1-1 1 0,-1 0 2 16,3-2-3-16,-2 3 4 0,-2-2-4 16,4 1 2-16,1-1-1 0,0-2 1 15,0 2 2-15,0-9 2 0,0 3 0 0,0-4 1 16,0-2 1-16,0 4 1 0,0 4-2 15,0-5 1-15,0 9 1 0,0-9-2 16,1-1 1-16,-1 1-1 16,0-3-1-16,3 4-2 0,-3-7-2 0,2 1 0 15,-2-2-1-15,3-1 0 0,-3 4 3 16,0-11-4-16,1 8 2 0,-1-7-1 16,0-1 1-16,0 0-1 0,0-8-1 15,0 0 1-15,0 7-1 0,0 0 0 16,0 0 0-16,0 2-2 0,0-9-2 0,-1 4-5 15,-2 2-7-15,-2-2-16 0,4 3-26 16,1-7-74-16,-4 0-155 0</inkml:trace>
  <inkml:trace contextRef="#ctx0" brushRef="#br0" timeOffset="-13128.115">1497 94 161 0,'0'0'39'0,"0"0"-6"0,0 0-5 15,0 0 0-15,0 0 4 0,0 0-1 16,0 0-1-16,0 0-2 0,0 0-2 16,0 0-6-16,-10-19-5 0,10 15-4 0,-3 3-5 15,3 1-3-15,-1-2 1 16,1 2 3-16,0 0 1 0,-3 0-1 15,1 0 4-15,0 7-2 0,-3 6-1 16,1 9 2-16,0-8-4 0,2 11-2 0,-2-1 0 16,4 5-3-16,-4 4 0 0,4-4 0 15,-2 3-1-15,-1-3 1 0,2 1-1 16,-2-1 1-16,2-6-1 0,1 2 0 16,-3 1 0-16,3 2 0 0,-1 8-1 15,1-11 2-15,0 2-1 0,0-1 0 0,0-7-1 16,-3 8 1-16,3-10 3 0,0 4-3 15,-2 5 2-15,2-7-3 16,-3 8 0-16,3-8 0 0,0 0 1 16,0 0-1-16,0 0 1 0,0-1 0 0,-1 1 0 15,1 0 1-15,0-3-1 0,-3 4 0 16,3-3 0-16,0 1 1 0,0-1-2 16,0-1 1-16,-1 3 0 0,-4 6-1 15,5-1 1-15,-1 1 1 0,-2-1-1 16,-1 1 1-16,2 2-2 0,0-3 2 0,2 1-1 15,0 2 0-15,0-11 0 0,0 12-1 16,0-12 1-16,-2 3 1 0,2-3-1 16,0 3 1-16,-3-2-1 0,3-1 2 15,0 1-2-15,0-8 0 0,0 7 0 16,0-7-1-16,0-1 1 0,0 7 0 16,0-7 1-16,0-1-1 0,0 2-1 15,0-9 0-15,0 0 0 0,0 0 1 16,0 4-1-16,0-3-1 0,0 1-2 15,0 0-6-15,0 0-8 0,0 1-12 0,0-1-28 16,0 0-31-16,0-1-64 0</inkml:trace>
  <inkml:trace contextRef="#ctx0" brushRef="#br0" timeOffset="-14635.244">1317 110 113 0,'0'0'36'0,"0"0"-5"0,0 0-6 0,0 0-5 16,0 0-1-16,0 0-1 0,0 0 0 0,0 0 0 15,0 0-1-15,0 0-1 16,-7-17-1-16,7 17-1 0,-1 0-1 15,-2 1 0-15,-1 15-2 0,2 0-3 16,-6 9-2-16,8 2-2 0,-5-3-2 0,1 11 0 16,0-1-1-16,2-1-2 0,0 1-1 15,0-3-1-15,2 4 4 0,0-14-2 16,0 7 1-16,0-3 0 0,0 3 0 16,0 4 0-16,0-5 0 0,0-3-1 15,2-8 1-15,-2 3-2 0,0 8 2 0,0-7 2 16,0 7-2-16,0-9 2 15,0-1-2-15,2 2-2 0,-2 0 1 0,0-3 2 16,0 4-2-16,0-4 3 16,0 3-1-16,0 1-2 0,0-4 2 0,0 3-2 15,0-1 1-15,0 2-2 0,0-2 2 16,0 2 0-16,0-4 0 0,0 2 1 16,0-1-1-16,-2 3 1 0,-3-6-1 15,4 4 1-15,-2-4-1 0,2 2 0 16,-4-1 1-16,5-1-2 0,0 1 2 0,-4 0 0 15,4 1-1-15,0-1 2 0,0 3-2 16,-1-2 0-16,1 3 0 0,0-1 0 16,-3 3 1-16,3-2 0 15,-2 0 0-15,2-1 2 0,-3-1-1 0,2 2-2 16,-2-11 2-16,2 7-4 0,1-6 2 16,0-1-2-16,0 0-1 0,0-8 0 15,-3 0-3-15,3 0 0 0,0 3-2 16,0-2-1-16,0 2-2 0,0-2-10 15,0 1-11-15,0 1-13 0,0-1-22 0,0-2-41 16</inkml:trace>
  <inkml:trace contextRef="#ctx0" brushRef="#br0" timeOffset="-16391.818">1219-5 89 0,'0'0'40'16,"0"0"0"-16,0 0 2 0,0 0-1 16,0 0 0-16,0 0-4 0,0 0-3 15,0 0-9-15,0 0-11 0,0 0-5 16,-17-40-2-16,14 40-2 0,-3 12 5 16,2 11 2-16,-2 9-2 0,-1 3 0 0,3 7 0 15,0 4-2-15,-2 3-2 16,2 0 2-16,4 4-6 0,-2 2 0 15,-1 1 1-15,3 2 2 0,0 3-1 16,0-1-1-16,0 3 2 0,0-2-4 0,0 2 4 16,0-1-3-16,0-3-1 0,0-1 1 15,0 0-2-15,0-1 0 0,0-3 2 16,-1-1-2-16,-2 1 0 0,-1-7 0 16,2-1 0-16,-2-3 2 0,0-8-4 15,1-8-1-15,2-4-3 0,-4-8-6 0,5-9-7 16,0 3-14-16,0-9-23 15,-1 0-24-15,1 0-35 0,0 2-76 16</inkml:trace>
  <inkml:trace contextRef="#ctx0" brushRef="#br0" timeOffset="-17056.998">1185 554 1 0,'0'0'12'0,"0"0"-3"0,-10 125 3 16,10-85-1-16,0-5 6 0,0-2-1 15,-3 1 0-15,3-2-3 0,0-9-2 16,0 2 0-16,0 3-3 0,0-10-1 15,0 9-1-15,0 0 0 0,0-8-1 0,-2 9 1 16,2 0-3-16,-2-4 2 0,0 1-1 16,-2 0-2-16,0-2-1 0,4-4 1 15,-5 6 0-15,0 0-1 0,2-9 0 16,-3 3-2-16,3-5-2 0,2-8-2 16,-2 0-7-16,3-6-17 0,-1 0-41 0</inkml:trace>
  <inkml:trace contextRef="#ctx0" brushRef="#br0" timeOffset="-21937.916">126 43 237 0,'0'0'63'0,"0"0"-7"16,0 0-5-16,0 0-6 16,0 0-2-16,0 0-1 0,0 0-2 0,0 0-3 15,0 0-7-15,4-35-5 0,-4 32-5 16,0 1-3-16,0 2-3 0,0-3-3 16,0 3-3-16,0 0-1 0,0 0 0 15,0 0-1-15,-4 11 0 0,-2 9 0 16,-3 4-1-16,1 1-1 0,2 0-1 0,-1 3 0 15,1-1-2-15,0 3 1 0,2 2 1 16,0-2-1-16,0 1-2 0,-1 1 1 16,1-1-1-16,0 0 1 15,0 5 0-15,4 0 2 0,-5-1-3 0,4 3 2 16,-3-2-1-16,1-1 1 0,1-1-1 16,2-1 0-16,-3-1 3 0,3 0-3 15,0-9 3-15,0 1-4 0,0 1 1 16,0-6-1-16,0 8 2 0,0-7 2 15,0-2-2-15,0 9 0 0,0-10-1 0,0 7-1 16,0 2 1-16,-1-11 1 0,1 11-1 16,-3-2 2-16,2-5-3 0,-2 8 3 15,1-1-2-15,2-10 0 0,-2 10 0 16,0 0-4-16,-2 0 4 0,4-1 0 16,0-1 1-16,-2 3 0 0,0-11-1 15,2 10-1-15,-2-9 2 0,2-2 0 16,-3 2-1-16,3-11 2 0,0 3-2 15,-1-2 1-15,1 2 0 0,0 0-2 16,0-1 0-16,0-8-2 0,-3 0 2 0,3 0-1 16,0 2 0-16,0 0 1 0,0 0-4 15,0 0-4-15,0 1-11 0,0-3-9 16,0 0-16-16,0-3-27 0,0-17-44 16,0-12-78-16,3-9-90 0</inkml:trace>
  <inkml:trace contextRef="#ctx0" brushRef="#br0" timeOffset="-20616.464">405 66 314 0,'0'0'60'0,"0"0"-4"16,0 0-14-16,0 0-9 15,0 0-6-15,0 0-3 0,0 0-3 16,0 0-4-16,0 0-2 0,0 0-2 0,-9-22 2 16,9 21 0-16,-2 1 1 0,2 0-2 15,-2 0-2-15,-1 9-2 0,-1 7-1 16,0 7-3-16,-2-1 1 0,2 12-5 16,2-3 2-16,-1 0-1 0,2 6-1 15,-2-2-1-15,-1 3 1 0,2-1-2 16,-2 2 2-16,0-4 0 0,0 0 1 15,-1 1 0-15,1-3 1 0,0 3 1 16,0-4-3-16,-1 1 0 0,1-1 1 16,0-1 1-16,-2 0-1 0,6 0 2 0,-1-7-4 15,1 1 0-15,-3 2-1 0,1-9 3 16,2 13-1-16,-3-5 0 0,2-1 3 16,-2 3-5-16,3-1 2 0,-1-3-1 15,-2-4 1-15,3 9 1 0,-2-3 0 16,2-7 2-16,0 7-2 0,0-8 1 0,0 2-1 15,0-1-1-15,0-1 3 0,0 4-3 16,0-14 2-16,0 11 0 0,0-11-1 16,0 0-4-16,0 3 2 15,0-11 0-15,0 5 1 0,0 4 1 0,0 0-2 16,0 0 0-16,0-4-1 0,0 4 1 16,0-1 0-16,2 9-1 0,-2-8 1 15,0 0-1-15,3 4 0 0,-3-4 1 16,0-1-1-16,0 1-1 0,0-9 0 15,0 0-2-15,0 0-1 0,0 1-11 0,1 3-8 16,-1-4-24-16,0 0-48 0,3-4-128 16,1-14-86-16</inkml:trace>
  <inkml:trace contextRef="#ctx0" brushRef="#br0" timeOffset="-22655.263">-46 22 384 0,'0'0'67'0,"0"0"-12"16,0 0-17-16,0 0-7 0,0 0-9 16,0 0-2-16,0 0-2 0,0 0-3 0,0 0 2 15,0 0-3-15,-12-9 0 16,12 9 0-16,-5 3-5 0,1 12 1 15,0-2 0-15,-2 11-2 0,2 1 0 16,0 1-2-16,-1 4 0 0,1-1-2 0,0-5 1 16,-1-1-3-16,4 4 0 0,-3 1-1 15,-1 7 1-15,1-2 0 0,4-9 3 16,0 2-4-16,-1 1-1 0,1 1 2 16,0-1-1-16,-3 0 0 0,3 0 2 15,-2-7-3-15,2 7 1 0,-2 1 0 0,0-13 2 16,2 15-2-16,-3-13-1 15,3 4 1-15,0 6 1 0,0-8 3 0,-1 7-4 16,1 2 4-16,-3-11-7 16,2 10 2-16,1-10 1 0,-3-3 0 0,1 4-1 15,0-2 1-15,0-2 0 0,-2 3 0 16,4-1 1-16,0 2-2 0,-4-1 0 16,4-3 0-16,-2 3 1 0,-1 1-1 15,2-2 2-15,-2 3-2 0,2-1 1 16,-2 1 1-16,-2 6 1 0,5-6-2 0,-4 7 0 15,3 2-1-15,-4 0 0 0,5 5 1 16,-4-8 1-16,4-1 0 0,0-5 0 16,0-3-1-16,0 3 2 15,0-10-3-15,0 0 1 0,0-9-1 0,-1 0-2 16,1 0 2-16,0 0 0 0,0 3-2 16,0-2-1-16,0 2-4 0,0-1-10 15,0-2-11-15,0 0-14 0,0-17-32 16,0-12-54-16,5-13-117 0,4-5-42 15</inkml:trace>
  <inkml:trace contextRef="#ctx0" brushRef="#br0" timeOffset="-21291.146">262 66 343 0,'0'0'67'0,"0"0"-6"16,0 0-15-16,0 0-12 0,0 0-7 15,0 0-5-15,0 0-4 0,0 0-3 16,0 0-2-16,0 0-1 0,-4-13 1 15,1 13 0-15,3 0-1 0,0 0-2 0,-1 4 0 16,1 5-2-16,-4 9-2 0,-1 10 0 16,1-3-1-16,3 7-2 0,-2-10 0 15,-2 3-2-15,4 2 2 0,-2 1-2 16,-1-3 2-16,2 2 1 0,-2-2-3 16,1-9 3-16,2 15-2 0,-3-6-1 0,2 1 0 15,-2 9 0-15,0 0 1 16,-1-4-3-16,3 3 3 0,-3-3-2 15,4-3 2-15,-3 4 2 0,-1-1-3 16,4-3 4-16,-3 1-5 0,1-2 3 0,-2 3-3 16,0-2 2-16,2-10 1 0,-1 5-3 15,-2 1 1-15,6-9 0 0,-4 13 0 16,4-5-1-16,0-3 1 0,0 7-1 16,0-2 1-16,0-1 1 0,0 4 0 15,0-3-1-15,0 0 2 0,0-1-1 0,0 0 0 16,0 1-1-16,0-2 1 15,0-4-2-15,0 7 1 0,0 1 1 0,0-10-1 16,0 8 1-16,0-10-1 16,0-10-2-16,0 3 1 0,0-2 1 0,0 3-1 15,0 0 0-15,0-1 0 0,0-8 0 16,0 0-2-16,0 0-1 0,0 2-4 16,0-2-8-16,0 2-13 0,0-2-12 15,0-4-27-15,0-19-47 0,0-13-80 16,0-14-82-16</inkml:trace>
  <inkml:trace contextRef="#ctx0" brushRef="#br0" timeOffset="-22799.067">-345-62 100 0,'0'0'25'0,"0"0"-1"15,0 0 0-15,0 0 1 16,0 0-1-16,0 0 1 0,0 0 5 16,0 0 5-16,0 0 3 0,0-24 0 0,-4 15-2 15,4 2-3-15,-2 3-3 0,2 4-1 16,-2-1-4-16,2 1-4 0,0 0-3 16,-2-4-4-16,2 4-1 0,-3-2-4 15,3 2-1-15,0-1 0 0,-1 1-3 16,1 0 0-16,-3 0-1 0,3 0 0 0,-1 0-3 15,-2 0 3-15,1 0-3 0,-1 0 3 16,2 0 1-16,-3 0-3 0,4 1 0 16,-5 1 1-16,5 2 0 0,-1-3 1 15,1 1-1-15,-3 0 0 0,3 0 0 16,-1 0 0-16,1 1 0 0,-3-2 1 0,3 1-1 16,-2 0-1-16,2 2 3 15,-2-4-3-15,2 3 0 0,-2-1 0 16,2 0 0-16,0 0 0 0,0-1-1 15,-3 3 1-15,3-2 0 0,-1 8-1 0,1-3 1 16,-3 2-2-16,2 7 1 0,1-9-1 16,-3 9 1-16,3-2-1 0,-2-7 1 15,-2 8 0-15,4-8 0 0,0 2-1 16,0 8 1-16,0-10-1 0,-1 10 0 16,1 3-1-16,0-4 2 0,-3 1-1 15,3-1 1-15,-2 0 0 0,2 1 0 16,-2-1 0-16,2 0 0 0,-2 1-1 15,-1 1 2-15,3-2-2 0,-1-2 1 16,-2 3 1-16,3-1-1 0,-1-1 2 0,-2 1-2 16,3 0 0-16,-2-1-1 0,-1-1 0 15,2 3 0-15,-3 0 0 0,4-1 0 16,0 1 0-16,-5 0 1 0,5 2 0 16,0-2 0-16,-1 0-1 0,-2-1 1 15,3 1 0-15,-1-2 1 0,-2 0-1 0,1 3 0 16,0-4-1-16,0 2 2 0,-1 0-2 15,2-4 0-15,-2 4 1 16,2-1 1-16,-4-2 3 0,5 4-3 16,-4 9 3-16,3-10-6 0,-2 10 2 0,-1 1-2 15,2-2 3-15,-1 8 0 0,2-9-1 16,-2 1 1-16,2 4 0 0,-2-2 0 16,-2 9 0-16,4-12 1 0,1 1 0 15,-4 1-2-15,4-7 0 0,0 10 2 16,-2-5 0-16,-1-4 0 0,3 8 0 0,-1-10 0 15,1 1 1-15,0-1-2 0,0 0 0 16,0-2 0-16,0-8-2 0,-3 8 1 16,3-8 0-16,0 0 0 0,0 1-1 15,0-9 0-15,0 6-1 0,0 3 1 16,0 0 0-16,0-2 0 0,0-7 1 16,-1 0-2-16,1 0 0 0,0 2-2 15,0-1-4-15,0 2-6 0,0-1-12 16,0 0-18-16,-5-2-44 0,1 0-79 15,-3-17-124-15</inkml:trace>
  <inkml:trace contextRef="#ctx0" brushRef="#br0" timeOffset="-25232.066">-626-67 116 0,'0'0'49'0,"0"0"4"0,0 0-2 15,0 0-3-15,0 0-7 0,0 0-5 16,0 0-8-16,0 0-7 0,0 0-1 16,0 0 0-16,0-19-3 0,0 19-5 0,0-4 0 15,0 2-4-15,0 0 2 16,0 1-1-16,0 1-2 0,0-3-1 15,0 3 0-15,0 0 1 0,0 0-1 16,0 3 2-16,0 11-2 0,-5 9 3 0,0 3-1 16,1 2-1-16,0 2 1 0,-1 1 0 15,1 0-1-15,0 5-3 0,2 0 2 16,-2 2 0-16,1 1 0 0,2 4 0 16,-3 0-1-16,4 1 0 0,0 2 0 15,0 3-2-15,0 0 2 0,0 1-2 0,0 3 1 16,0-4 4-16,0 4-4 15,0-3 4-15,0 1-4 0,0-2-1 0,0-4 1 16,0-3-1-16,0-3 1 16,0 1 1-16,0-16 0 0,-5 5-1 0,5-10 1 15,0 0-2-15,0 2-1 0,0-4 1 16,0 1-1-16,-1-1-1 0,1 2 2 16,-3-2-1-16,3 0 0 0,-4-3-1 15,2 4 0-15,-2-2-1 0,1-2 0 16,-1 3 0-16,0-2 1 0,2-7-3 0,-2 7 1 15,3-9-2-15,-2 0-3 0,1 3-5 16,2-9-8-16,-3 0-19 0,3 0-29 16,0 0-63-16,0 0-98 0,0-19-44 15</inkml:trace>
  <inkml:trace contextRef="#ctx0" brushRef="#br0" timeOffset="-22796.072">-174 47 218 0,'0'0'59'0,"0"0"-3"0,0 0-1 0,0 0-6 15,0 0-7-15,0 0-4 0,0 0 0 16,0 0-4-16,0 0-6 0,-16-16-5 16,14 16-7-16,0-4-2 0,-1 4-2 15,2 0-1-15,-2 0-3 0,2 0 2 16,-2 0-2-16,1 0 1 0,0 0-3 0,0 0 0 15,-2 0-1-15,-2 7 0 0,-1 3 1 16,3 1-1-16,-1 4 0 0,0 3 0 16,0 6-1-16,0 2 2 15,0 2-4-15,1 0 0 0,0 0-1 0,0-2-2 16,-1 2 1-16,1 3 0 0,4 0 0 16,-4 0 2-16,2 4-2 0,0-3 3 15,0 1-1-15,-1-9-2 0,-1 0 1 16,3 2-1-16,1-10 0 0,-5 11 3 15,2-1-3-15,2-10 2 0,-2 10 0 0,2-9-1 16,-4 0-1-16,4 7 1 0,1-7 4 16,-3 10-7-16,2-1 6 0,-2-10-4 15,1 12 0-15,2-12 1 0,-2 1-1 16,0 0 1-16,-1-3 0 0,3 3 1 16,-1 0-1-16,-2-2 1 0,2 1-1 15,-2 2 1-15,-3-2-1 0,6 1 1 16,-4-3 0-16,4 2-2 0,-2-1 0 15,0 2 0-15,2-2 2 0,-2-1-1 16,2 3 0-16,-3-1 1 0,3 2-1 0,-1 1 1 16,1-3-1-16,0 1 0 0,0 0 0 15,0-1 1-15,-3 4 0 0,3-3 0 16,0-1-2-16,0 1 1 0,0-9-2 16,0 7 1-16,0-6 0 0,0-4 0 15,0 4 0-15,0-9 1 0,0 0-1 0,0 0 1 16,0 2-1-16,0 0 0 15,0 0 0-15,0 0 1 0,0 1-1 16,0-2 0-16,0 2-1 0,0-1-1 16,0 0-4-16,0 0-4 0,0-2-10 0,0 0-10 15,0 0-12-15,0-2-24 0,-1-22-42 16,1-9-70-16,0-11-101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4:57.1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-2178 16 404 0,'0'0'59'16,"0"0"6"-16,0 0-13 0,0 0-10 16,0 0-11-16,0 0-7 0,0 0-7 15,0 0-2-15,0 0-3 0,-9-21-1 0,9 21-1 16,-1-4 0-16,1 4 0 0,-3 0-1 15,3 0 0-15,0 0 3 0,-1 4-6 16,-2 12 0-16,1 9 1 0,-1 7-2 16,2 1 2-16,-2 0-2 0,3 5 1 15,-1 4-2-15,1 4 0 0,-5 2 0 16,5 4-1-16,-4 2 0 0,4 4 1 16,0-4-2-16,0 1 1 0,0-3-2 15,0 3-1-15,0-1 6 0,0-2-5 16,0 3 5-16,0-6-2 0,0 1-2 0,4 1 1 15,1-2-2-15,-1-2 2 0,0-1-2 16,2-2 2-16,2-1-1 0,-3-1-1 16,3-5 0-16,-2-1 0 15,-2-1-1-15,3-3 1 0,-5-1 0 0,2-2 1 16,0-6-1-16,1-2 0 0,-4-6-1 16,-1-6 0-16,3 5 0 0,-3-5-1 15,0-4 0-15,1 4 0 0,-1-9-2 16,0 0-2-16,0 0-12 0,0 0-17 15,3 0-20-15,2-14-35 0,-1-13-64 0,1-7-148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1:56:19.7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1742 14364 209 0,'0'0'31'0,"0"0"2"16,0 0-4-16,0 0-1 0,0 0-12 16,0 0-4-16,0 0-5 0,0 0 0 0,0 0 1 15,-16-3 3-15,16 0 2 16,9-1 2-16,13 2-3 0,2-3-2 16,8 2-4-16,4 0-2 0,3-1-6 15,9 2-1-15,5 1-1 0,4-1 2 0,4 0 3 16,1 2 1-16,4-3 1 0,-2 3-2 15,-1 0-2-15,1 0 1 0,-2 0-3 16,2-1 1-16,-2 1 1 0,5-1-2 16,-1-3 3-16,2 3 0 0,4-2-1 15,2-2 3-15,3 2-3 0,-2-1 1 0,-1-1-1 16,4 0-1-16,-3 0 2 0,0 0-1 16,-1 2 1-16,-2 0 0 15,2 0 0-15,-3 2 0 0,1-1-1 16,-4 2-1-16,2 0 1 0,-5 0-3 0,0 0 4 15,-3 2 0-15,4-1 0 0,-6 2 0 16,6 0-1-16,-5 0 0 0,-2 0 2 16,1 0-1-16,-1-1 0 0,3 0 1 15,-1 1-1-15,0-3 0 0,-1 0 0 16,1 2 0-16,1-2 2 0,-1 0-5 0,-2 0 2 16,2 0 0-16,-3 0 1 0,1 0 3 15,0 0 1-15,-1 0-3 0,3-2 0 16,-2 2-1-16,0 0 0 15,2-3 1-15,-3 3-1 0,3 0 1 0,-2 0 0 16,2 0-1-16,0 0 3 0,2 0-2 16,1 0-1-16,4 0 0 0,-2 0 0 15,1 0 0-15,-1 0 0 0,1 0 0 16,-3 0 0-16,-1 0 0 0,-2 0 0 16,3 0 0-16,-5 0 1 0,-1 3-1 0,-5-3 0 15,2 2 0-15,-4-2 0 0,-1 0 1 16,-1 0 0-16,-1 0 0 0,1 0-1 15,-1 0 1-15,3 0 1 0,2 2-2 16,1-1 1-16,2-1 0 0,2 2-1 16,3-2 1-16,1 0 0 0,3 0 0 15,0 3-1-15,-1-3 0 0,-1 1 1 16,1 2-1-16,-6 0 1 0,1 0 0 16,-1 2 1-16,0-1-2 0,-2-1 0 15,-1 1 0-15,-3-1 0 0,2 1 1 0,-2-2 0 16,-2 0 0-16,1-2 1 0,1 2 1 15,1-2 0-15,1 0 1 0,4 0 1 16,1 0-2-16,2 0 0 0,1-2-1 16,0 2 1-16,0 0-2 0,1 0-1 15,-3 0 0-15,-2 0 1 0,-3 0 0 0,-2 0 1 16,-2 0 0-16,-2 0 0 16,-2 0 4-16,0 0-1 0,-2 0 3 15,3-4 3-15,-2-2 2 0,3 1 2 0,-2-2 1 16,0 1-3-16,-2-2-1 0,-3 1-2 15,0-1-1-15,-6 0 0 0,0 2 0 16,-1 1-1-16,-5-2 0 0,-2 2 0 16,-5 1 1-16,0-1-2 0,-6 2 0 15,-2 2-1-15,4-2-1 0,-9 1-1 16,7 1 0-16,-4 0-1 0,-1-1-1 0,2 1 1 16,-2 1 0-16,1-3-1 0,-9 3 0 15,2 0-1-15,-6 0-1 0,0-1 1 16,0 1-1-16,1 0 0 0,1 0-1 15,-1 0-3-15,-1 0-7 0,2 0-10 16,-2-1-21-16,0 0-31 0,-2-3-41 16,-8-2-69-16,0 0-62 0</inkml:trace>
  <inkml:trace contextRef="#ctx0" brushRef="#br0" timeOffset="419.664">9959 14033 429 0,'0'0'3'16,"0"0"12"-16,0 0 15 0,0 0 9 0,0 0-2 16,0 0-9-16,0 0-10 15,0 0-9-15,0 0-3 0,17-6 0 0,-1 9 1 16,4 4 2-16,0 3-3 0,-2 0 1 15,1 0-1-15,1 3 0 0,-1-1 1 16,1 0-1-16,-1 2-1 0,1-2 0 16,0-1-1-16,-2 1 1 0,-1-2-2 15,-1 0 1-15,-2 2-1 0,-5-4 2 0,0 0-3 16,-2 0 1-16,-3 0 0 0,2-1 1 16,-3 3 2-16,1-1-1 0,-2-5 1 15,-1 7 0-15,-1 0 0 16,0 2 2-16,0 3-1 0,-3 1 1 0,-4-2 0 15,-2 5-1-15,-4-3 0 0,2 0 0 16,-1-1-3-16,-2 1 0 0,2-2-2 16,-2 0-1-16,2-1 0 0,3-6 1 15,-1 2-3-15,3-4-2 0,3 0-9 16,-2 2-17-16,-4-5-28 0,4 2-68 0,-6-5-163 16,-6 0-11-16</inkml:trace>
  <inkml:trace contextRef="#ctx0" brushRef="#br0" timeOffset="1424.616">2060 14193 244 0,'0'0'43'0,"0"0"6"0,0 0-2 15,0 0-3-15,0 0-6 0,0 0-8 16,0 0-3-16,0 0-7 0,0 0-6 15,-65-66-5-15,54 66-3 0,-5 0 0 16,-6 0-6-16,-1 7 5 0,1 2 1 16,-1 4-4-16,-4 2 4 0,-1 3-2 0,-1 4-1 15,-4-2 4-15,3 5-1 16,-5-2 0-16,-1-2 1 0,-2 0 1 16,5-1 0-16,-3-3 0 0,8-2-1 15,2-2 2-15,9-5-3 0,2 0-1 0,4-2-2 16,8-5 0-16,-3 2-1 0,6-3-2 15,0 0 1-15,0 0-1 0,-1 0 0 16,-1 0 1-16,1 0-1 0,1 0 0 16,-2 3 1-16,2-3-1 0,0 2 2 15,0-1-2-15,0 4 0 0,5 2 1 0,5 3 2 16,4 0 0-16,4 1 0 16,2-3 2-16,4 2-1 0,7 0 0 15,2-1 0-15,8 0-1 0,-1 0 4 16,2 0-3-16,0 0 3 0,1 0-1 0,-1 0-6 15,-1 0-2-15,-1 0 0 0,-5 0-1 16,-3-2 4-16,-8-2 1 0,-6 2 0 16,-4-3-1-16,-4-1-1 0,-5-1 1 15,-1-1-2-15,-1 2 1 0,0-3-2 16,4 2-1-16,0 3-9 0,-4-2-18 0,6 1-44 16,2 5-81-16,-5-3-126 0</inkml:trace>
  <inkml:trace contextRef="#ctx0" brushRef="#br0" timeOffset="14514.597">12803 9104 4 0,'0'0'13'0,"0"0"-4"16,0 0-1-16,0 0-4 0,0 0 0 0,0 0-2 16,0 0-1-16,0 0-2 0,0 0-4 15,0-7-25-15</inkml:trace>
  <inkml:trace contextRef="#ctx0" brushRef="#br0" timeOffset="16200.721">13760 9121 6 0,'0'0'1'0,"0"0"-8"0</inkml:trace>
  <inkml:trace contextRef="#ctx0" brushRef="#br0" timeOffset="26215.722">13721 9704 106 0,'0'0'12'15,"0"0"-5"-15,0 0-3 0,0 0-4 16,0 0-6-16,0 0-7 0,0 0-18 0,0 0-38 15</inkml:trace>
  <inkml:trace contextRef="#ctx0" brushRef="#br0" timeOffset="29315.024">13452 12541 31 0,'0'0'18'16,"0"0"-5"-16,0 0-3 0,0 0-4 16,0 0-3-16,0 0 0 0,0 0-2 15,0 0-4-15,0 0 0 0,0 0-3 16,2-5 3-16,-2 5 1 0,0 0-2 16,0 0 0-16,1-1-3 0,-1 1-4 15,0 0-3-15,2 0-10 0</inkml:trace>
  <inkml:trace contextRef="#ctx0" brushRef="#br0" timeOffset="47001.456">1369 7079 112 0,'0'0'38'16,"0"0"0"-16,0 0 7 0,0 0 4 15,0 0 4-15,0 0-2 0,0 0-4 16,0 0-8-16,0 0-4 0,-25-34-5 0,24 32-6 15,1 2-8-15,0-1-1 0,-4-1-6 16,4 0-3-16,0 1-3 0,0-1-2 16,-3 2-2-16,3-1 0 0,0 1 0 15,0-2 1-15,-3 2 0 0,3 0 2 16,0 0-1-16,0 0 0 0,0 0 0 0,0 0 0 16,0 0 1-16,0 0 0 15,0 0 0-15,0 0 0 0,0 0 1 16,0 0 0-16,0 2 0 0,0-1-1 15,0 1-1-15,0 6 1 0,0-3-1 0,0 8 0 16,0-2 0-16,0 1 1 0,0-2 0 16,0 2 2-16,0 0-2 0,0 0 0 15,-3 1 4-15,3-1-5 0,0 1 6 16,-1-1-6-16,1 1 0 0,-2-2 0 16,2 1 0-16,-1-2 1 0,-1 3-1 0,2-9-1 15,-1 6 1-15,1-4-1 0,-2 0 1 16,2-1 1-16,0-5-1 0,-1 0-1 15,1 0 1-15,0 2-2 16,0-1 2-16,0 1-1 0,0 4 0 0,0 0 1 16,0-2-1-16,0 2 2 0,0-6-1 15,0 5 0-15,0 1 0 0,0-1-1 16,0 5 2-16,0-4 0 0,0 5 0 16,0 1 2-16,0-3-3 0,0 2 1 15,0-7-1-15,0 7 0 0,0-5 0 0,0 0-1 16,0 0 0-16,0-6 1 0,0 5 0 15,0 1 0-15,0-2-1 0,0 2 0 16,0-6-1-16,0 0 1 0,0 0-1 16,0 3 0-16,0-2-2 0,0 0-1 15,0 1-6-15,0-2-8 0,1 0-11 0,-1 0-10 16,3 0-4-16,0-13-1 16,0-4-3-16,3-8-2 0,1-1-12 15,-3 3 1-15,1-4 5 0,-1 1 11 16,2 0 25-16,4 2 10 0,-3 2 6 0,-1-2 5 15,1 3 0-15,1-2 4 0,0 3 1 16,-2-3 5-16,1-2 2 0,-1 2 4 16,4-1 3-16,-4 1 3 0,-2 1 4 15,-1 7 1-15,0-1 0 0,0 7-3 16,-3 3-2-16,0-4 0 0,0 3-1 0,0 1 2 16,0 2-2-16,0-1-4 0,0 2-1 15,0-1-2-15,0 0 0 16,0 4-3-16,-3-1 0 0,3 1-4 15,0 0-1-15,-3-2-3 0,3 2 0 0,-3 0 0 16,-1 0-1-16,-1 0 0 0,1 0 1 16,-6 5-1-16,7-3-1 0,-3 5 1 15,2 1-2-15,-2 2 0 0,-1 6 1 16,1 0 0-16,-1 5 1 0,1-1-1 16,2 0-1-16,-2 1 0 0,-1 2-1 0,4 0 1 15,-3 3-1-15,2-1 0 0,1 3 5 16,0 1-4-16,3-2 3 0,0-2-4 15,0 0-1-15,0-2 0 0,1-6 2 16,1-1-2-16,-1 1 1 0,1 0 2 16,1 4-1-16,-2-6 0 0,2 2-1 15,-3-1 2-15,3-2-3 0,0 5 3 16,-3 3-1-16,0 1 0 0,0 8 0 16,0-5 1-16,0 2-2 0,0-1 2 15,-3 0-1-15,3-1 1 0,-3 2-2 0,3-3 1 16,-3 1 0-16,3 0 2 0,-3 0-1 15,2-2 0-15,-1 2 4 0,2-1-6 16,-1-3 5-16,1 3-4 0,-2-1 0 16,1-2-2-16,1 3 0 0,-4-3 1 15,4 2 0-15,-3-2-1 0,3-1 0 16,0-4 1-16,0 1-1 0,0 2 0 16,0-2 0-16,0 2 1 0,0-2-1 15,0 0 0-15,0-6 0 0,0 10-1 16,0-5 0-16,0-4 1 0,0 6-1 0,0 0 1 15,0-9 0-15,0 10 1 0,0-1-1 16,0 0 2-16,0 7-3 0,0-7 1 16,0 0 1-16,0 1-1 0,0-2 4 15,0 6-4-15,0-3 3 0,0-5-3 16,3 0-1-16,-3 4 1 0,0 1 0 0,0 7 1 16,0 1-1-16,4-2 1 15,-1 0-2-15,-2 2 1 0,1 1 1 16,-1-3 0-16,1 2-1 0,-1 2 1 15,2-1-1-15,-3 0 1 0,0 1 0 0,3-3 2 16,-3-4 0-16,0-5-1 0,0-2 1 16,3-7-2-16,-3 1 2 0,0 2 0 15,0-9 0-15,0 7 1 0,0-6-1 16,0 1 1-16,0 1-2 0,0-7 0 16,0 4 0-16,0 1-2 0,0-1 2 0,0 2-1 15,0-6 1-15,0 0 0 0,0 0-1 16,0 2 0-16,0-1-2 0,0 1 1 15,0 0-2-15,-3-1-2 0,3 1-6 16,0-2-16-16,0 0-44 0,-3 0-93 16,0-14-129-16</inkml:trace>
  <inkml:trace contextRef="#ctx0" brushRef="#br0" timeOffset="47755.168">1368 6886 239 0,'0'0'46'0,"0"0"0"0,0 0-1 16,0 0-7-16,-86 20-9 15,63-6-5-15,-3 3 1 0,-10 2-1 0,1 3 1 16,-1 2-1-16,4 2-1 0,9 3-3 16,0 2-1-16,3 3-4 0,2 1-1 15,0 1 4-15,0-1-8 0,4 0 2 16,1-3-5-16,0-3-2 0,4-5 0 16,3-7-1-16,2-1 2 0,1-5-1 0,-1-4 0 15,4-1-1-15,0-6 0 0,-3 0 0 16,3 0 3-16,0 0 4 0,0 0 1 15,0 0 2-15,0 0-2 16,7-6-2-16,2-12-4 0,4-9-1 0,1-5-4 16,1-4-4-16,2-2 4 0,-1-1-4 15,3 0 3-15,-1 4 1 0,0 3-1 16,-1 2 2-16,-2 4-1 0,-1 4 2 16,1 2-3-16,-8 6 1 0,0 6 0 15,0 3-1-15,-4 1 1 0,0 1-3 0,0 0 1 16,-3 3-2-16,6 0-2 0,8 0 2 15,8 0-1-15,7 6 0 0,0 6 4 16,-3 2 0-16,3 4 1 0,-2 4 1 16,1 2 0-16,-4 1 0 0,0 4 2 15,-3-2 4-15,-1 2-3 0,-2 0 6 16,-1-3-5-16,-2-1 0 0,-4-2-1 16,1-5-1-16,-5-7-2 0,0 2 0 15,2-4 1-15,-3-1-1 0,1 1 0 16,3-3 0-16,-3-2 0 0,-1 2-2 0,4 0 1 15,3 1 1-15,-3-3-5 0,3 3-8 16,2 0-15-16,-8 0-50 0,10-1-114 16,-1-6-117-16</inkml:trace>
  <inkml:trace contextRef="#ctx0" brushRef="#br0" timeOffset="48937.646">13883 9304 155 0,'0'0'48'0,"0"0"-2"0,0 0-2 16,0 0-2-16,0 0-4 0,0 0 0 15,0 0 0-15,0 0 0 0,0 0 4 16,-27-85-2-16,25 73-5 0,1-2 1 16,-1 3-10-16,1-2-3 0,-2 2-3 15,2 0-2-15,-1 6-3 0,-3-4-2 16,3 5-2-16,1-1-4 0,-1 2-1 16,2 3-1-16,-1-2-2 0,1 2-1 15,-2 0-4-15,1-1 2 0,-1 1 0 16,-1 0 2-16,-1 8-1 0,0 7 1 0,-2 8 4 15,3 0-5-15,0 5 6 0,2-1-4 16,-1 0 0-16,1 3 2 0,-2-1-1 16,3-1 1-16,-1 4-2 0,-1 0 2 15,2 2-1-15,0 0 1 0,0 1-2 16,0 0 1-16,0-2-2 0,0 1 1 16,-1-2 0-16,1 0-1 0,-3-2 0 0,1-1 1 15,-1-3-1-15,2-8 1 16,-1-1-2-16,0-5 0 0,2 2 5 15,0-3-7-15,0 1 6 0,0 1-7 0,0-9 4 16,0 3-1-16,0-7-1 0,0 0 0 16,0 0-1-16,0 1 1 0,0 1 1 15,0-1-1-15,0 0 0 0,0 2-1 16,0-3-3-16,0 2-7 0,0-2-13 16,2 0-12-16,-2 0-24 0,0 0-33 0,0 0-64 15,2-2-113-15</inkml:trace>
  <inkml:trace contextRef="#ctx0" brushRef="#br0" timeOffset="49676.947">13578 9565 457 0,'0'0'59'15,"0"0"-3"-15,0 0-10 0,0 0-7 16,0 0-8-16,0 0-6 0,0 0-6 16,0 0-3-16,0 0-2 0,0 0-3 15,-32-60-2-15,31 58 1 0,1 2-4 16,0 0-2-16,0 0-1 0,0 0-1 0,0 0-1 16,0 0 2-16,0 0 0 0,0 0 0 15,0 8 1-15,4 7 1 16,5 5-1-16,1 3 1 0,-1-1 0 15,-2 1-1-15,5 0 0 0,-2-1 0 0,0 0-1 16,-1 0 2-16,2-3-2 0,-1 0-1 16,-1-3 0-16,2-1 1 0,-3-4-1 15,-1 0 0-15,-1-4-1 0,1-1 0 16,-1 2 1-16,-3-5 1 0,2 1-1 16,-2 0 0-16,0-3 0 0,2 1 2 0,-5-2-2 15,0 0 1-15,0 0 2 0,2 2-1 16,0-2 1-16,-1 0 2 0,5 0 0 15,4 0-2-15,4-5 2 16,3-6-1-16,-2-3 0 0,-3-1-3 0,4-2 1 16,-3-1-1-16,0 0 0 0,3-2 0 15,-3-2-1-15,3 2-1 0,-2-2 1 16,2-1 0-16,-3 2 0 0,0 0 1 16,0 1-1-16,-4 2 0 0,1 4 0 15,-3 1-1-15,-2 5 1 0,-1 0-1 0,0-2 1 16,2 2 0-16,-2 1-2 0,-2 2 0 15,1 3 0-15,-3 2 0 0,0-3 0 16,0 3 0-16,1-1-3 0,1-1 1 16,-2 1-4-16,1 0-4 0,-1-1-7 15,0 0-7-15,3 1-16 0,3 0-23 16,5-4-80-16,-1 0-173 0,1 0-9 16</inkml:trace>
  <inkml:trace contextRef="#ctx0" brushRef="#br0" timeOffset="54509.464">13798 9138 137 0,'0'0'39'16,"0"0"3"-16,0 0-1 0,0 0 0 16,0 0-5-16,0 0-5 0,0 0-4 15,0 0-2-15,0 0-3 0,0 0 3 16,-9-29-3-16,8 27-1 0,-1 1-5 0,2-1-4 15,-1 2-4-15,1-1-2 0,-2 1-2 16,2-2-3-16,-2 2 0 0,2 0-1 16,-2 0 2-16,2 0 2 0,0 0 4 15,0 0 2-15,-1 2 1 0,1 4-1 16,-3 7 0-16,2 7-2 0,-1-2 3 0,1 7-5 16,-1-1 5-16,1-1-6 15,1-1 0-15,0 1 0 0,0 1-4 0,0-7 2 16,0 4-1-16,0-2 0 15,0 1 0-15,0 5 0 0,0-2 1 0,0-8-1 16,1 3 0-16,2 1 0 0,0-1-2 16,0 5 1-16,0-7 0 0,1-1 1 15,-1 2-1-15,-2-6 1 0,2 4 0 16,-1-4-2-16,-1-1 1 0,2 1 1 16,-3-7-2-16,0 9 2 0,0-8-2 0,0 2 1 15,3-2 1-15,-3 0-2 0,0 2 0 16,0-1-1-16,0 0-2 15,0-6-1-15,0 0-9 0,0 0-9 16,0 1-17-16,0 1-22 0,0-1-31 0,0 1-38 16,0-2-59-16</inkml:trace>
  <inkml:trace contextRef="#ctx0" brushRef="#br0" timeOffset="54779.189">13645 9729 124 0,'0'0'28'0,"0"0"-3"16,0 0-4-16,0 0-8 0,0 0-8 16,0 0-2-16,0 0-3 0,0 0-5 15,0 0-2-15,-2-10-5 0,5 7-16 16,2 1-69-16</inkml:trace>
  <inkml:trace contextRef="#ctx0" brushRef="#br0" timeOffset="57847.436">1855 8022 118 0,'0'0'32'15,"0"0"4"-15,0 0 0 0,0 0 3 16,0 0 2-16,0 0 1 0,0 0-4 16,0 0-1-16,0 0-7 0,0 0-6 0,-10-59-4 15,10 57-7-15,0 1-5 0,0-1-5 16,0 1-2-16,0 1-1 0,0 0 2 15,0 0 2-15,1 10 1 16,5 9-1-16,3 6 1 0,4 5-5 0,0-3 2 16,1 1-3-16,2-2-2 0,0-3 4 15,0-1-2-15,0-8 3 0,-6-2 2 16,3-4 2-16,-6-4 1 0,2-4 2 16,5 0 0-16,-2 0 1 0,1-12 1 15,3-3-1-15,-6-3 1 0,4-6-1 0,-5-3 1 16,1-4 0-16,0 1-1 0,-4-4 3 15,1 2-4-15,-2 2 1 0,-2 3 0 16,0 8-4-16,-2 8 8 16,-1 6-7-16,0 5 1 0,0-2-1 0,0 2-4 15,0-1 0-15,0 0-2 0,0-1-2 16,0 2 0-16,0 0 5 0,0 0-4 16,4 3 4-16,-1 14-4 0,3 10 0 15,1 9 1-15,-1 3-1 0,5 3 2 16,-2 2-3-16,-3-1 2 0,4-1-1 0,-1-1 2 15,-5-4 1-15,2-2 2 0,-3-3 0 16,-2-5 1-16,-1-3 2 0,0-10 2 16,-1 2-1-16,-8-4 2 0,6-5 0 15,-8 4 0-15,-1-3-1 0,5-3 0 16,-9 0-6-16,0 0 1 0,-1-2-3 0,-6-1-1 16,1-2-2-16,-1 0-7 0,4 0-10 15,0 0-15-15,2 0-27 16,5 0-56-16,-1-3-170 0,9 3-12 15</inkml:trace>
  <inkml:trace contextRef="#ctx0" brushRef="#br0" timeOffset="59521.106">14994 9410 135 0,'0'0'42'0,"0"0"6"0,0 0 0 0,0 0 2 15,0 0-5-15,0 0-7 0,0 0-6 16,0 0-5-16,0 0-5 0,0 0-2 16,3-34-3-16,-3 32-4 0,0 1-5 15,0-1-1-15,0 2-4 0,0 0-2 16,0-3 0-16,0 3 0 0,0 0 0 16,0 0 1-16,0 0 1 0,1 14 1 15,-1 7-1-15,0 4 0 0,0 1 0 0,0-1-2 16,3-1 0-16,0 1 0 0,2-3-1 15,1-1 1-15,0-8-1 0,0-1 1 16,3-3-1-16,-3-1-1 0,7-1 1 16,-6-1 1-16,2-3 0 0,1 0 2 15,0-3 0-15,0 3 2 0,0-3 0 16,5-6 2-16,-5-3 0 0,4-2 0 16,-5-1 1-16,-3-1 1 0,1-2-2 15,-4 4 0-15,1-5 2 0,-1 3 1 16,-3 1-1-16,1 0 2 0,-1 6 0 0,0-6 2 15,0 6-1-15,0-1-3 0,0 1-1 16,0 6-3-16,0-1 0 0,0 1-3 16,0-2-1-16,0 1-2 0,0 0-1 15,0 1 0-15,0-2 0 0,0 2-1 16,0 0 3-16,-1 0-1 0,1 12 1 16,0 6 0-16,0 8 0 0,0-1 0 15,0 4 2-15,0-3-2 0,0 2 1 16,1-1-1-16,2-1 2 0,-1 2-3 15,1-3 3-15,-2-1-1 0,1-5 0 0,-2 1-1 16,1-3 1-16,-1-5 4 0,0 8-4 16,0-8 6-16,0-2-5 0,0 2 0 15,0-7 0-15,-1 3 2 0,-1-3-2 16,-2 3 2-16,-1-1 0 0,-2-2 1 16,-6 2-2-16,4-2-1 0,-5 1 2 0,-3-3-3 15,-2-2 1-15,1 1-1 0,-2-2-2 16,0 0 0-16,0 0 1 0,0 0-2 15,5 0-2-15,5-2-4 16,6 1-5-16,-1 0-6 0,2-5-9 0,0 1-16 16,2-7-20-16,1-5-21 0,1 0-32 15,10-6-35-15,4 3-77 0</inkml:trace>
  <inkml:trace contextRef="#ctx0" brushRef="#br0" timeOffset="59811.932">15303 9174 394 0,'0'0'57'16,"0"0"3"-16,0 0-6 0,0 0-6 16,0 0-12-16,0 0-14 0,0 0-9 15,0 0-6-15,0 0-1 0,0 0 0 16,5-21 4-16,-1 29 5 0,2 9-5 0,5 6 7 15,-3 0-9-15,-4 2-2 0,3-1 1 16,0 0-3-16,-2-1 3 0,-1-1 0 16,-1-6-4-16,0-1-1 0,-2-5 0 15,1 0-3-15,1 0 0 0,-3-5-1 16,1 0-3-16,-1-5-9 0,0 0-8 0,0 0-19 16,5 4-30-16,-1-1-63 15,-1 0-150-15</inkml:trace>
  <inkml:trace contextRef="#ctx0" brushRef="#br0" timeOffset="63068.254">22088 6674 89 0,'0'0'28'0,"0"0"0"0,0 0-5 0,0 0-2 16,0 0-1-16,0 0 0 0,0 0 2 16,0 0 0-16,0 0 0 0,-8-33 0 15,6 30 1-15,-4-4 0 0,2 0-6 16,0 4-3-16,-2-5-3 0,3 5-2 16,-6-2-2-16,2-1 1 0,-4 0-3 0,-2-1 1 15,4 2 2-15,-6-1-3 0,1-1 4 16,3 4-2-16,-7-3 0 0,-1 1 0 15,-2 2-1-15,-4 0-2 16,-3 0 1-16,2 1 1 0,-1 1-3 0,-2 0 2 16,-1-2-2-16,-4 3-1 0,0 0 0 15,-3 0 2-15,-1 0-2 0,-1 5-2 16,1 2 3-16,-1-1-3 0,-1 1 0 16,-1 3 0-16,-1-2 0 0,-3 1 1 15,-1 0 0-15,-2-1 1 0,-2-2-1 0,-3 2 2 16,-1-2-2-16,-3-1 0 0,-1 1 1 15,1-3-2-15,1-1 3 0,3 2 0 16,2-3 1-16,4 1-2 16,-1-2 0-16,6 0 3 0,0 0-1 0,5 0 2 15,2 0-1-15,3 0-2 0,3 0 2 16,3 0 2-16,7 0-1 0,-1 0 3 16,7 0 0-16,-1-2-1 0,0 2-1 15,7 0 0-15,-6 0-3 0,7 0-1 16,0 0-1-16,0 0-1 0,0 0 0 0,0 0 0 15,0 0-1-15,-7 0 0 0,7 0 0 16,-4 0 0-16,0 0 1 0,0 0 0 16,1 0 0-16,-1 2 0 0,0 1-1 15,0-2 1-15,1 1 0 0,-4 1-1 16,-1 1 2-16,2-2-1 0,-4 3 0 0,7-5 3 16,-2 3 0-16,1-1-1 0,5-2 1 15,-6 2-1-15,5 0 1 16,-4-1-2-16,0 1 2 0,3-2 0 15,2 1 1-15,5-1 3 0,-1 0-2 0,-5 0-1 16,0 0-3-16,0 0-1 0,1 0 0 16,5 0-1-16,-2 0 1 0,2 0 0 15,-1 0 0-15,0 0 1 0,-1 0-2 16,1 0 1-16,-1 0 2 0,1 0-3 16,-1 0 1-16,1 0 1 0,-1 0 0 0,1 0-1 15,-1 2 1-15,-2-1-1 0,-3 0 0 16,-2 4 0-16,-4 2 0 15,-1-1 0-15,1 1 0 0,-2-1 1 16,4 1 0-16,3 0 0 0,-4 0-1 0,4-1-1 16,1 0 0-16,1 0 0 0,-1 1 0 15,0 5 0-15,4-5 0 0,-3 7 0 16,2 1 0-16,1 2 0 0,-2 5-1 16,3 1-1-16,0 3 3 0,2-1-2 15,0 5 3-15,0-2-2 0,0 3 0 0,0 0 2 16,4 1-1-16,-2-1-1 0,1 1 1 15,-2 2 3-15,1-2-3 0,-1 4 4 16,1-3-5-16,-1-2 1 0,-1 1 1 16,0-3-1-16,0-1 2 0,0-1 0 15,0 2 0-15,0-2-3 0,0 2 2 16,0 2 0-16,0-1 0 0,0 4 2 16,0-3-1-16,0 3-4 0,3-2 3 15,0 1-2-15,0 0 3 0,0 5 5 16,0-1-7-16,1 2 3 0,-1 2-4 0,-2 0-2 15,2 1 3-15,0-2-2 0,-2 0 2 16,1 0-2-16,-1 2 2 0,1-1 0 16,-2-2-1-16,0-1 0 0,0-2 1 15,0 1 0-15,0-3 0 0,0 0-2 16,0 0 3-16,-2-1 0 0,2 0-3 0,0-1 5 16,-1 2-6-16,1-1 2 15,-2 2 0-15,-1 3 0 0,2 1 1 0,-2 0-1 16,2-2 1-16,1 0-2 15,0-4 2-15,0-4-2 0,0-1 2 0,0-11-2 16,0 1 2-16,1-6-2 0,0-1 1 16,1 3 0-16,1-3 1 0,-2-1-2 15,1-5 1-15,-1 1 0 0,-1-6-1 16,2 3 1-16,-1 2 0 0,1-2-1 16,2 4 1-16,-1-4 0 0,-2 1 0 0,6 1-1 15,-2-2 2-15,2 0-2 16,2 1 1-16,2-3 0 0,5 1 1 0,-4-1-1 15,8-1 0-15,0 0 0 16,3 0-1-16,8 0 1 0,-1 0 0 0,0-3-1 16,4-2 1-16,2 2 0 0,5-1 1 15,3 1-1-15,1-2 0 0,6 2 1 16,-2 1-2-16,3-3 1 0,1 0-1 16,0 0-1-16,2 1 0 0,-1 0 1 15,3-3 0-15,-1 1 0 0,-2 0 0 0,2-3 1 16,1-1-1-16,-1 2 1 0,-1-3-1 15,-4 2 0-15,-1 0 1 0,-1 0-1 16,-2 0 0-16,-1 2 1 0,-3-2 0 16,-1 2-2-16,-2-1 2 0,0 1 0 15,-1 0 0-15,-2 3 0 0,1 1 0 0,-2 0-2 16,-3 0 2-16,-1 0 0 16,-3 0 0-16,-3 2-1 0,-3-2 2 15,-1 1-1-15,-5 1-1 0,1 1 2 16,0-2-1-16,-6 2 0 0,10-2 0 0,-4 2-1 15,0 0-1-15,6-3 1 0,-2 0 2 16,0 2-1-16,-1-2 0 0,-5 1 3 16,2-1-3-16,2 2 0 0,-1-1-1 15,0 1-1-15,1 1 1 0,-9 0 1 16,1 0 0-16,2 0 0 0,-3-2 1 0,1 2 1 16,-7-1-1-16,1 1-1 15,-6 0 0-15,0 0 0 0,0 0 2 16,1 0-2-16,1 0 2 0,-1 0-1 15,1 0 0-15,-1 0 2 0,0 0-2 0,1 0 0 16,-1 0 1-16,1-2-2 0,-1 2 2 16,2 0 1-16,-2-1-1 0,1-1 0 15,1-3 0-15,0-2 0 0,0-4 0 16,1-5 0-16,-3 5 0 0,2-7-1 16,-1-2 1-16,-1-3-1 0,1-3 0 0,-1-4 0 15,3 2 0-15,-2-4-1 0,1-3 2 16,0-3-4-16,-1-1 4 15,1 2-4-15,0 0 2 0,0 2 1 16,2 2 0-16,-1-1 1 0,1 2-2 0,0 0 1 16,-2 2 0-16,1 0 1 0,-2 2-1 15,1 0 2-15,-2 1-3 0,1 1 2 16,-2-2 0-16,1 2-1 0,0-1 0 16,1 0-1-16,-2-2 0 0,1 2 2 15,-1-4 0-15,2 1-5 0,-2-2 5 0,0 0-7 16,0 2 5-16,2-1 1 0,-2 4-2 15,0 2 2-15,0 5-1 0,0-1 1 16,0 1-1-16,0-2 1 0,-2-5-1 16,0 8 1-16,2 2-2 0,-1-3 1 15,-1 8 1-15,2-8 0 0,-1 1-1 16,0 0 0-16,-1 1 0 0,1-2 0 16,-1 3 0-16,1-4 0 0,-4-3 0 15,4 8 1-15,-4-1-1 0,2-1 2 16,-2-1-3-16,1-5 2 0,-1 1-1 0,2 2-4 15,0 0 6-15,0 4-6 0,1-1 5 16,0 0-1-16,-1 0 1 0,0-1-1 16,1 1-1-16,-1 0 2 0,1 6-3 15,1-7 2-15,-1 6 0 0,2 2 0 16,-1-3-1-16,1 9 2 0,0-9-1 0,0 7 1 16,0-6-1-16,0-1 0 15,0 8-2-15,0-7 2 0,0 7 0 0,0-8 0 16,0 2 2-16,0-1-2 15,0 1 0-15,0 6 0 0,0-5 0 0,0 6 1 16,0-1-1-16,-2-8 0 0,2 8 0 16,0 0 0-16,-1-6 0 0,1 6 1 15,-2-7-1-15,1 3 0 0,0 4 0 16,-1-5 1-16,2 6-3 0,-1 0 3 16,1 0-1-16,-2-1 0 0,1 2 2 0,-1-3-1 15,1-2-2-15,-1 5 1 0,1-1 1 16,-2 1-2-16,3 4 1 0,-3-5 1 15,2 0-1-15,-1 0 1 16,1 2 0-16,1 3 0 0,-1-1-2 0,1 1 1 16,0-1 0-16,-2-1-1 0,1 1 1 15,-1-1-1-15,-1-3 1 0,-1 0-1 16,1 3-2-16,-2-3 0 0,2 1-3 16,0 1-5-16,0 0-11 0,3 3-24 15,-2-2-40-15,2 2-66 0,2 0-145 0</inkml:trace>
  <inkml:trace contextRef="#ctx0" brushRef="#br0" timeOffset="92795.834">2844 15275 330 0,'0'0'68'0,"0"0"-4"0,-16-100-10 16,13 70-8-16,3 10-2 0,-1 0-10 15,-1 8-7-15,1 4-9 0,-1-4-7 16,2 7-2-16,0-1-2 0,0 2-5 16,0 4-3-16,-2-2-2 0,2 2-2 15,0 0 2-15,0 3 2 0,0 17 1 16,2 13 3-16,3 14 5 0,-4 12-6 16,5 9 5-16,-3 9-5 0,0 8-3 15,0 1 3-15,0 1 0 0,1-4 4 16,3-4 4-16,-1-6-1 0,1-3 1 0,-1-6-5 15,4-5-2-15,-1-6 1 0,-2-4-2 16,2-9 1-16,1-5-5 0,-3-6 2 16,-4-12 0-16,3-6-1 0,-5-7 0 15,-1-4-3-15,2 3-7 0,-1 3-6 16,1-4-10-16,2 2-33 0,-4-4-64 0,0-4-93 16,0-11-63-16</inkml:trace>
  <inkml:trace contextRef="#ctx0" brushRef="#br0" timeOffset="93236.094">2834 14977 528 0,'0'0'18'0,"0"0"-3"0,0 0-1 16,0 0-6-16,0 0-5 0,0 0-1 15,0 0 4-15,0 0 4 0,0 0 6 16,-42 47-1-16,26-12-3 0,0 1-1 16,2 3-2-16,-1-1 3 0,-2-5-4 15,4-4 1-15,0-5 5 0,3-7-4 0,4-8 3 16,3-4-2-16,3-5 2 0,0 0 4 15,0 0 2-15,0 0 2 0,0 1-6 16,0-1-4-16,0-13-5 0,6-6-8 16,4-10 4-16,3-2-5 0,0-5 4 15,6 3 2-15,-2 2-2 0,3 3 0 16,-2 3-1-16,-1 6 0 0,-5 5 1 16,2 5-2-16,-8 4 2 0,7 4-2 15,6 1-1-15,-1 1-1 0,6 12-1 16,0 3 0-16,-1 5 0 0,-1 6-5 0,0 1-3 15,-2 3-9-15,0 1-21 0,-2-3-31 16,-1 2-64-16,-4-3-154 0</inkml:trace>
  <inkml:trace contextRef="#ctx0" brushRef="#br0" timeOffset="95141.81">3060 16237 169 0,'0'0'44'16,"0"0"7"-16,0 0-2 0,0 0-2 0,0 0-3 15,0 0-7-15,0 0-6 0,0 0-6 16,-80-15-5-16,80 15-6 15,-6 0-4-15,-1 0-3 0,1 0 2 16,2 0 2-16,4 0-2 0,-2 0 0 0,2 0-1 16,-1 0-5-16,-2 0 0 0,3 0 3 15,0 0 1-15,0 0 3 0,0 0 3 16,0 0-2-16,12 0-1 0,8 0-1 16,4-1-2-16,4-1-3 0,0-1 0 15,2 0 1-15,7-2 2 0,-2 0-4 0,6 0 1 16,-1-2-2-16,3 2-3 0,1-4 1 15,2 4-1-15,-1-4 1 0,1 3 0 16,2-2 0-16,1 3 1 16,2-4 0-16,-1 3 1 0,2 2-2 0,-1-3 0 15,0 1-1-15,-1 0-1 0,4 0 3 16,-2 2-3-16,3-1 3 0,-2 0-1 16,6 2 1-16,2-4 1 0,0 3-2 15,1-2 1-15,2 1 0 0,-1 1-1 16,1 1 2-16,1-2-1 0,-1 0-1 0,1 1 0 15,0-1 1-15,0 0 0 0,0 1 0 16,3 0 0-16,-3 2 0 0,3-1-2 16,-1 1 1-16,1-2 1 0,-2 1-1 15,3 0 0-15,-1 0 1 0,2 0-1 16,-2 1-1-16,1-1 2 0,-1 0 0 0,2 2 0 16,-2-3 0-16,1 3 1 0,0-4-1 15,-1 2-1-15,0 2 1 16,-1 0-3-16,2-2 2 0,-2 1-1 15,-1-1 2-15,-1 2 0 0,-1-3-2 0,4 3 3 16,-3-1-3-16,3 1 2 0,0 1-1 16,-3 0-3-16,2-4 3 0,-1 3-1 15,-2-1 1-15,-2-1 1 0,2-1-1 16,-5 1-1-16,3 0 1 0,-3-1 1 16,1-1 0-16,-4 1-1 0,0-1 1 0,2 2-2 15,-2-2 2-15,0 1 1 0,-3-1-2 16,5 0 3-16,-3 0-2 0,1 0-1 15,1 0 1-15,1-1-1 16,-1 2 1-16,3-1-1 0,2-1-3 0,0 2 1 16,3-1-2-16,2 0 2 0,-1 1 3 15,-1-1 1-15,3 2-1 0,-1 1 3 16,-4-5-4-16,1 2 1 0,1 1 0 16,-3-1-1-16,2 1 0 0,-3 0 1 15,-1 2 0-15,1-1 0 0,0-2 0 0,-2 2 0 16,0 0 0-16,2-1-1 0,-2 0 0 15,2 2-1-15,-2-1 2 0,-1 0-2 16,0 1 1-16,-2-1 1 16,-2 0-1-16,1 1 2 0,-3 0-2 0,-4 0 0 15,-1-1 0-15,-5 0-1 0,-4 0 2 16,-1 1 0-16,-6-1-1 0,-2-1 0 16,-6 4 2-16,-6-4-1 0,-1 3 0 15,-3-1 0-15,-3 2-1 0,3-3-1 16,-7 2 2-16,0 1 1 0,-6 0-1 0,0-1 1 15,0 1 1-15,1 0 0 0,1 0 0 16,-1 0 0-16,1-2-2 0,-1 2 1 16,1 0 0-16,-1 0 0 0,1 0 1 15,-1 0 0-15,-1 0 0 0,4 0 1 16,-4-1 0-16,3 1 2 0,-2 0-1 0,1 0 1 16,-1 0-2-16,1 0 2 0,-1 0-3 15,-1 0 0-15,2 0-1 16,-2 0-2-16,1 0 2 0,-1 0-2 15,0 0 1-15,2 0-1 0,-2 0-1 0,0 0 1 16,1 0-2-16,-1 0 1 0,0 0-1 16,2 0 1-16,-2 0 1 0,3 1 1 15,-2 11-1-15,6 3 2 0,0 4-1 16,1 3 0-16,-4-1 5 0,2 2-6 16,-2 4 6-16,2 2-6 0,-2-2 2 0,-1 5 1 15,1 4-1-15,-2-1 1 16,1 2-1-16,-3 1 0 0,1 2 0 15,-1-1 1-15,0 1-3 0,0-4 3 16,0 0-1-16,0-2 1 0,0-1-1 0,0-4 1 16,0 0-1-16,0-1-2 0,0-2 5 15,0-2-5-15,0-5 6 0,2-1-3 16,-2-4-1-16,1-3-1 0,-1 1-1 16,0-8 0-16,2 4 1 0,-2-8-1 15,0 0 1-15,0 0 1 0,0 0-1 0,1 1 3 16,-1 1-4-16,0-1 0 0,0 1 0 15,0 0-3-15,0-1 2 0,0 0-3 16,0-1-5-16,2 0-4 16,-2 2-11-16,0-2-10 0,0 0-18 0,0 0-29 15,0-3-70-15,-2-2-103 0</inkml:trace>
  <inkml:trace contextRef="#ctx0" brushRef="#br0" timeOffset="95580.098">10202 16370 492 0,'0'0'63'16,"0"0"-5"-16,0 0-10 0,0 0-8 15,0 0-7-15,0 0-7 0,0 0-7 0,0 0-3 16,0 0-2-16,-15-32-2 0,18 25-2 16,3 1-3-16,3 4 0 0,6 2 0 15,0 0-1-15,8 8-1 0,-3 1 0 16,-1 4-3-16,1 1 3 0,-1 5-1 16,0 0-1-16,0 1 2 0,-3 3-1 0,2-4-1 15,0 4 4-15,-1 2-8 0,0-2 8 16,-2-3-8-16,4-1 3 15,-5-4 2-15,-2-5 0 0,-2-4 4 16,-3-2-1-16,-2-3 1 0,6 1 0 0,1-2-1 16,3-4 3-16,6-8-4 0,-4-4 1 15,2-4 2-15,0-5-8 0,-2-4 7 16,-1-3-9-16,3-1 1 0,-6-2 0 16,1 3-2-16,-4 5 1 0,-2 0-7 15,-4 0-7-15,-1 3-13 0,-3 0-25 0,0-1-56 16,-4 1-212-16,-2 8-23 0</inkml:trace>
  <inkml:trace contextRef="#ctx0" brushRef="#br0" timeOffset="98682.399">2825 15152 208 0,'0'0'39'0,"0"0"5"15,0 0 1-15,0 0 1 0,0 0-6 16,0 0-7-16,0 0-10 0,0 0-3 15,0 0-2-15,-35-26-4 0,34 25-3 0,-3 1-6 16,4-3-5-16,-3 3-1 0,3-1-1 16,0 1 1-16,0 0 1 0,0 0 2 15,0 0 0-15,11 0 0 0,4 0 0 16,5 5-2-16,-1 1 2 0,4-1 0 16,3 2 1-16,0-1 1 0,7 2-2 0,1 1 3 15,-1-1 3-15,6 2-4 0,0 0 4 16,0 0-5-16,0 0-3 0,3 0 3 15,-3-1-6-15,0 0 2 16,2 2 5-16,-1-3 0 0,2 2 6 0,7-1-1 16,-1 0-1-16,7 2-1 0,0 0-4 15,1 0-1-15,1 1-1 0,1 0 1 16,-2-1-2-16,-1 1 1 0,0 1 0 16,-3-2 0-16,4 2 1 0,1-2 1 15,-1 2-1-15,2 1 0 0,1-1-1 0,0-1 1 16,-1 1-1-16,2 0 0 0,-4-1 0 15,3 2 1-15,-2 1-4 0,-4-1 4 16,3 0 1-16,-3 0-1 0,0-1 0 16,-1 0-1-16,-1 1 0 0,2 0-1 15,-4 0 1-15,-2-1-1 0,-3 0 1 16,0 1 1-16,-2 1 1 0,1-2 1 16,1-1-1-16,-1 2-1 0,2-2-1 15,1-2 0-15,-1 3-2 0,4-3 2 16,2-1 0-16,1 0 0 0,0 2 1 0,0-2 0 15,0 1 1-15,6-3 0 0,-2 3 7 16,-1-3-8-16,0 1 4 0,0-1-7 16,0 0 2-16,-2 1-1 0,-2-3-1 15,1 0 3-15,0 2-1 0,-4-3-1 16,-2 2 2-16,1 0 0 0,-4 0-2 0,-1 2 0 16,-3 0 0-16,1-3 0 15,-2 5 0-15,-3-4 1 0,-1 3 1 16,-2 1-2-16,0-2 0 0,0 1 1 15,0 0-2-15,1 2 1 0,0-4 1 0,1 1-1 16,1 0 2-16,-1 0-1 0,-1-1 1 16,2 1 1-16,-2 1-1 0,3-1 1 15,-1 0-1-15,0 0 1 0,-1-1-1 16,2 2 0-16,-1-2-1 0,1 0 0 16,-1-1 0-16,6 3 1 0,-1-4 0 0,2 3 1 15,4-2-3-15,-2 3 0 16,2-4 0-16,-4 2 2 0,1-2-1 15,-1-1 0-15,0 2 1 0,2-2-1 16,-3 2-1-16,1 0 0 0,-4-2 0 0,4 0 1 16,-6-1 0-16,2 2 0 0,-4 1 0 15,3-2 0-15,-2 3-2 0,-1-1 1 16,-1 0 0-16,2 0-2 0,-2 0 2 16,2-1 0-16,0 2 0 0,-1-2 3 15,2 2-2-15,0-2 0 0,1-1-2 0,-3 0 0 16,0 2 1-16,-4-2 0 0,3 0 0 15,-2 0 0-15,-1 0 0 16,2-1 1-16,-2-2-1 0,-1 2 0 0,-3 0 0 16,0-1-1-16,0 0 1 0,-1-2 1 15,1 2-2-15,-3-1 1 0,1 1 0 16,-3-1 1-16,2 2-1 0,0 1 0 16,0-2 0-16,-2 1-2 0,2 0 1 15,1 1 1-15,2-1 1 0,0 1-1 16,4 0 1-16,-3 1-1 0,2-4-1 0,0 5 2 15,-2-6-1-15,3 4 0 0,-1-2 0 16,-1 1 1-16,-1 0-1 0,-2 1 0 16,-1-4 0-16,-2 4-2 0,1-2 2 15,-3 1 0-15,1 0 1 0,-7-3 0 16,4 3-1-16,-1-2 2 0,-4 1-2 0,6 1 0 16,-1-2 0-16,-5 1-3 15,6 1 2-15,-1-1 1 0,-1 0 1 16,5 2 0-16,-1-3 0 0,-1 2 0 15,-5-2-1-15,4 1 0 0,-3-2 0 0,-3 2-2 16,4 0 2-16,-7-2 0 0,3 0-1 16,-1 2 3-16,1 0-3 0,-3-2 1 15,3 1 1-15,-3 1-1 0,0-2 0 16,2 1-1-16,-2 1 2 0,0-2-1 16,1 1 0-16,0-1 2 0,-1 1-2 0,1-1 1 15,1 0-1-15,-2 3 0 16,0-3 1-16,3 0 1 0,-8 0-1 15,6 0-1-15,-2 0 0 0,1 0 1 16,6 0 0-16,-6 0-2 0,3 0 2 0,-7 0-1 16,4 0 0-16,-4 0 4 0,-2 0-1 15,6 1 0-15,-4 0-2 0,-2 0 0 16,5 1 2-16,-2 0-3 0,-3-2 3 16,7 2 0-16,-7-1 1 0,-1 2 1 15,5-3-2-15,-8 0 0 0,5 0-2 0,1 1-1 16,-2-1 1-16,6 2 1 0,-3-1-1 15,-4-1 1-15,9 2-2 0,-8-1 1 16,1-1-1-16,6 4-1 0,-7-3 6 16,1 1-5-16,-1-1 5 0,-1 0-5 15,0 2 1-15,2-3-2 0,0 3-2 0,-5-3 2 16,0 0-8-16,0 0-16 16,0 0-27-16,-7-10-69 0,-6-5-157 15,-2 1-33-15</inkml:trace>
  <inkml:trace contextRef="#ctx0" brushRef="#br0" timeOffset="103415.48">6815 14989 306 0,'0'0'67'0,"0"0"1"0,0 0-9 15,0 0-13-15,0 0-11 0,0 0-5 16,0 0-9-16,0 0-8 0,0 0-6 15,0 0-6-15,-35-62-2 0,35 62 1 0,-1 0-1 16,1 2 1-16,-2 8 1 0,2 8 0 16,0 5 0-16,0 2 1 0,2 4 0 15,1 3 1-15,0 0 4 0,0 7-3 16,1 0 2-16,-3 0-4 0,2 4 2 16,1 0 0-16,-1 0 1 0,0 2 0 0,0 0-2 15,0 1 2-15,0-1-1 16,0 0 0-16,4-2 0 0,-1-1 0 15,-2-2 0-15,2-1 0 0,-3-2-2 16,4 0 0-16,-1-2 4 0,-2-2-5 0,-1-1 5 16,3-3-5-16,-2 1 1 0,2-3-1 15,0 1 0-15,-2-3 1 0,2 1-1 16,-2 0 1-16,1-2-2 0,-1 2 2 16,-1 1-1-16,4-1 2 0,-3 0-1 15,1-1 0-15,1-1-1 0,-2 1 1 0,2-2 0 16,1 2 1-16,-1-3 1 0,-2-1 0 15,2 1-2-15,0-1 0 0,1-2 6 16,-3-1-5-16,-1-2 5 0,1-1-7 16,-1 0 3-16,0-3-2 0,0 5 0 15,0 0 2-15,1-6-1 0,-1 5 1 16,0 1 0-16,-2-2 1 0,2 4-5 16,0-4 2-16,-1 0-1 0,-1-3 1 15,2 5 2-15,-1-7-3 0,-2-5 0 16,1 5 0-16,-1-5-2 0,0-1 3 0,3 3-2 15,-3-7 0-15,0 0 0 0,0 0 0 16,0 5 0-16,3 0 2 0,-3 1 0 16,4-2-1-16,-4-4 0 0,1 5-1 15,1 0 0-15,-1-1 1 0,1 2-1 16,-2-1 1-16,1 1 2 0,-1-3-4 0,2 2 2 16,-2-5 0-16,0 0-1 15,0 0 1-15,0 1 4 0,1-1-2 16,-1 2-1-16,0-1 0 0,2-1-1 15,-2 2 0-15,0-2 2 0,0 1-1 0,1-1-1 16,-1 0-1-16,0 2 1 0,0-2-2 16,0 0 0-16,0 1-1 0,0-1-2 15,0 0 1-15,3 0-7 0,-3 0-13 16,0 0-25-16,0-6-64 0,-4-10-201 16,-1-4-3-16</inkml:trace>
  <inkml:trace contextRef="#ctx0" brushRef="#br0" timeOffset="105556.814">7137 16626 239 0,'0'0'61'0,"0"0"-2"0,0 0 2 15,0 0-6-15,0 0-4 0,0 0-12 0,0 0-7 16,0 0-7-16,0 0-5 0,-23-46-5 15,22 43-3-15,1 2-1 0,-2-2-3 16,2 2 0-16,-1 1-5 0,1 0-6 16,0 0 1-16,0 0 1 0,0 0 1 15,0 0 2-15,0 8-1 0,3 2-2 0,4 9 2 16,-1 2 1-16,5 2-1 16,-2 1 2-16,0 4-2 0,2 1 1 15,-2 4 2-15,1-3-1 0,0 3-2 16,0 2 1-16,-1-1 1 0,1-1 1 0,0-1 0 15,-1 0 1-15,4-3-1 0,-3 0-1 16,0-2 2-16,0 1 0 0,-1-2-3 16,0 2 3-16,0-1 8 0,-1 0-6 15,-1 1 10-15,-1-1-11 0,0 0-1 16,-3 0 1-16,4 1-2 0,-3-5 2 0,-1 3 0 16,2-3-1-16,-4 4 0 15,2-1 1-15,-3 1-3 0,3-4 3 16,-2 1 0-16,1-1-3 0,1-2 1 15,1 2 0-15,-3-8 0 0,2 2 3 0,-1 0-3 16,-1-7 0-16,-1 1-2 0,3-1 1 16,-3-4 1-16,0 8-1 0,3-3-1 15,-3-5 1-15,1 4-1 0,-1-2 2 16,0-5-2-16,2 3 0 0,-2 0 1 16,0 0-2-16,0 1 2 0,0 0-1 0,0-7-3 15,0 0 4-15,0 0-2 0,0 7 1 16,1-1-2-16,-1 0 1 0,0 2 0 15,0-8-3-15,0 0 2 16,0 0 5-16,0 0-5 0,0 0 0 0,0 0 1 16,0 2-6-16,0-2 1 0,0 0 2 15,0 1-1-15,0-1-7 0,0 0 0 16,0 0-4-16,0 0-8 0,0 0-6 16,0 0-15-16,0-1-37 0,0 1-76 15,0-8-139-15</inkml:trace>
  <inkml:trace contextRef="#ctx0" brushRef="#br0" timeOffset="110120.879">2876 15244 298 0,'0'0'48'0,"0"0"13"0,0 0-1 0,0 0-11 15,0 0-4-15,0 0-18 0,0 0-4 16,0 0-11-16,-51-74-6 0,51 74-2 16,-1-2-4-16,1 2-1 0,0 0-2 15,-2 0 2-15,2 0 1 0,0 0 3 16,0 0 0-16,0 11 6 0,0 8-5 0,3 5 6 16,3 4-4-16,0 3-2 15,0 0 1-15,1 4-4 0,-3-1 2 16,3 3-1-16,-1-1-1 0,0 3 0 15,4-1 2-15,-3 1-1 0,-1 0 1 0,3-4-1 16,1 0 1-16,-3-5-2 0,-1 2 4 16,1 0 4-16,0-2-5 0,-4 1 4 15,0-4-7-15,3 0 0 0,-3-2-1 16,0 2-1-16,0-3 3 0,0 0 1 16,-2 0 0-16,2 1 0 0,1-3 0 0,-4 3-2 15,3-9 1-15,-3 2-1 16,3-1 1-16,-3-5-1 0,3 5 1 0,-2-8 0 15,-1-5 0-15,2 8-1 0,-1-8 0 16,-1 1 0-16,2 0 1 0,-2-5 1 16,0 0-2-16,0 0 1 0,1 3-1 15,-1-3 0-15,2 2 1 0,-2-1 0 16,1 1 0-16,-1 0 1 0,0 0 0 16,0-2 0-16,0 1-1 0,0-1-1 15,3 0 1-15,-3 2-3 0,0-2 2 0,0 1 0 16,0-1-3-16,0 0 2 0,0 2-1 15,0-2-3-15,0 0-1 0,3 1-11 16,-3-1-17-16,0 0-38 16,5 0-56-16,1-3-131 0</inkml:trace>
  <inkml:trace contextRef="#ctx0" brushRef="#br0" timeOffset="111457.4">3042 16245 173 0,'0'0'67'0,"0"0"1"16,0 0-6-16,0 0-12 0,0 0-11 15,0 0-6-15,0 0-6 0,0 0-4 0,0 0-7 16,0 0-5-16,-49 0-6 0,48 0-5 15,-1 0 0-15,1 0 1 0,1 0 1 16,0 0 3-16,0 0 3 0,0 2-1 16,3-1 2-16,11 2-1 0,2 0 1 15,7-3 0-15,6 1 0 0,-2-1 2 16,2 0 2-16,0 0-2 0,3 0-1 16,0 0-5-16,-2 0-5 0,5 0 2 15,-2-2-2-15,-1-2 1 0,4 2 4 16,-4-4-3-16,4 2 1 0,-1 1-1 0,1-2 1 15,0 1-1-15,0 1 0 0,-1 0 1 16,3 0 0-16,-2 2 1 0,1-1-1 16,-5 0-1-16,3 0 0 0,-3 1 0 15,1-1-1-15,-1-1 0 0,0 2 2 16,-2 0-3-16,-1 1 0 0,-2 0-1 16,-1 0 0-16,-1 0 3 0,3 0 2 15,-1 0 3-15,2 0-1 0,4 0-1 16,2 0-2-16,2 0-1 0,-2 0 0 15,4 0 0-15,-1 0-3 0,-2-3 3 0,1 1-2 16,-3 0 2-16,-1-1 0 0,0 2-1 16,-1 0 0-16,3-2-1 0,-2 1 1 15,-1-1 1-15,3-2 1 0,-5 2-1 16,3 2 0-16,-2-4-1 0,-1 4 0 16,2-1 1-16,-2 1-2 0,2-1 0 0,0 0 3 15,1 1-3-15,0 0 2 16,-1-2-1-16,-2 3-1 0,1-2 0 15,-5 1 1-15,3-1 0 0,0 0 1 16,0-1 0-16,0 3 0 0,-2 0-1 0,-1-3 0 16,3 0 0-16,-2 2 0 0,1-2 1 15,-2-2 0-15,2 2-1 0,2-1 1 16,0-1-1-16,1 0 0 0,2 2-1 16,3-3 1-16,0 3 1 0,0 0-1 15,-1 0 0-15,1 0 0 0,-1-2-1 0,0 3 3 16,2-3-2-16,-1 1 1 0,-1-1 0 15,4-1-3-15,-3 1 2 0,2 0 0 16,-5 2 0-16,2-1 2 0,-2 1-2 16,0 0-1-16,-1-1 1 0,1 1 0 15,-1-1-1-15,-3 1-1 0,3 2 1 16,-2 0 0-16,-1-2 1 0,-1 3 0 16,-1-2 0-16,3-1-1 0,-1 1 0 15,2-1 2-15,-4 0-1 0,2 0 0 16,1-1 0-16,-3 1 1 0,0-2-1 0,-1 1 0 15,-1 0-1-15,-1 3 1 0,1-1 0 16,-9-1-1-16,2 3 2 0,-3-1-2 16,1-1 0-16,3 2 1 0,-2-1-1 15,-4 1 0-15,7-1-1 0,-8 1 2 16,1 0-1-16,-3 0 1 0,-3 0-1 16,-1 0 0-16,1 0 0 0,-1 0 1 15,0 0 1-15,0 0-1 0,-6 0-1 0,0 0 1 16,0 0 1-16,1 0-2 15,1 0 2-15,-1 0-2 0,1 0 1 0,0 0-1 16,-2 0 1-16,3 0 1 0,-3 0-1 16,3 0 0-16,-2 0-2 0,-1 0 1 15,2 0-1-15,-2 0-1 0,1 0 1 16,-1 0-2-16,2 0 0 0,-2 0-6 16,0 0-3-16,1 0-6 0,-1 0-6 0,0 0-8 15,2 0-8-15,-2 0-12 0,0 0-21 16,0 0-55-16,0 0-129 15</inkml:trace>
  <inkml:trace contextRef="#ctx0" brushRef="#br0" timeOffset="113294.478">6234 13848 350 0,'0'0'58'15,"0"0"-4"-15,0 0-2 0,0 0-10 16,0 0-11-16,0 0-10 0,0 0-8 16,0 0-6-16,0 0-3 0,-19-30-4 15,19 30-3-15,0 0 1 0,0-2 2 16,7-1 0-16,15-2 1 0,5 1 4 16,6-1 0-16,5 1-1 0,1-2 1 15,3 1 0-15,-6 0-1 0,-4-1 0 16,-13 4-1-16,-6 0 1 0,-7 2 4 0,-6 0 8 15,0 0 2-15,-11 2-3 0,-12 6-3 16,-16 4-6-16,-16 5 0 0,-8 1 1 16,-9 1 4-16,2 1 4 0,5-4-4 15,10 1-2-15,13-4-8 0,15-5-9 16,12-4-20-16,11 3-56 0,15-1-202 0,17-5-29 16</inkml:trace>
  <inkml:trace contextRef="#ctx0" brushRef="#br0" timeOffset="115109.67">12164 13957 490 0,'0'0'43'0,"0"0"9"0,0 0-5 0,0 0-8 16,0 0-11-16,0 0-11 0,0 0-7 15,0 0-7-15,0 0 0 16,-26-30-1-16,23 42 1 0,2 6-1 15,-2 7 0-15,3 0 0 0,0 1-1 0,0 1 1 16,0 0-2-16,0 0 1 0,0-10 1 16,0 1-2-16,0-1 1 0,1-6 0 15,-1 1-1-15,2-1 0 0,-2-6 1 16,0 1-1-16,1 0 0 0,-1-6 1 16,0 0 2-16,0 0 0 0,0 1-3 0,0 1 2 15,0-2-1-15,3 0 0 0,3 0 0 16,5 0-1-16,2-6 0 0,6-3 0 15,-1 4 0-15,0-1 0 16,-3 3-1-16,2 0 1 0,2 1 0 0,-8 2-1 16,8 0 0-16,-4 0 1 0,-8 3 0 15,7 3 0-15,-6-1 0 0,-4 3 0 16,2-1 1-16,-5-4 1 0,2 2 0 16,-3-1 1-16,0 5 2 0,-3 0 0 15,-7 2 1-15,-2-4 1 0,0-3-4 0,-6-3 0 16,-4-1-2-16,1-1-3 0,-5-7-2 15,4-1-10-15,0-1-32 0,5-3-93 16,1-2-160-16</inkml:trace>
  <inkml:trace contextRef="#ctx0" brushRef="#br0" timeOffset="116555.535">8433 15316 537 0,'0'0'45'0,"0"0"1"0,0 0-4 0,0 0-15 16,0 0-13-16,0 0-7 0,0 0-6 0,0 0 4 16,0 0 1-16,0 0 1 0,7 19-1 15,2 7-2-15,-2 4-2 16,0 1 1-16,1 2-2 0,-4 1 1 15,2-1 0-15,-3 0 0 0,1-2-1 0,-4-10 0 16,1-3 0-16,-1-6 2 0,0-5-2 16,0-1 2-16,0-6 2 0,0 0 2 15,0 0 5-15,0 1-2 0,0-1-1 16,5 0-2-16,1-6-3 0,4-9-1 16,4-6-1-16,1-3 0 0,5-1 0 0,0 3-2 15,2 5 1-15,4 1-2 0,0 6 1 16,-3 4 0-16,-1 4 0 15,-2 2 0-15,2 0 0 0,-5 8 0 16,-1 2 0-16,-4 3 1 0,-5-3 1 0,0 3-1 16,-6 6 1-16,-1 0 1 0,0 3-2 15,-6-1 3-15,-5-3-4 0,-5-3 2 16,-3-3-1-16,-4-2-2 0,0-6-6 16,-6-4-17-16,-3 0-34 0,2-9-93 15,-2-8-158-15</inkml:trace>
  <inkml:trace contextRef="#ctx0" brushRef="#br0" timeOffset="117428.005">10851 15859 524 0,'0'0'51'0,"0"0"6"16,0 0-8-16,0 0-10 0,0 0-15 15,0 0-6-15,0 0-8 0,0 0-4 16,0 0-2-16,0 0 1 0,0-21 2 16,0 21 0-16,0 0-2 0,8 5 0 15,3 3 5-15,-1 3-6 0,0-2 5 16,0-1-6-16,-1-2 1 0,7-1-2 16,-6 0 1-16,2-5-1 0,8 0-1 15,-9 0 0-15,8 0 0 0,-5-2 0 16,-5-3 1-16,3-4 2 0,-2-2-6 0,-6 2 4 15,2-5-4-15,-3 7 4 0,-2 3 0 16,1-1 0-16,-2-2 1 0,0 3 1 16,0-2-1-16,0 2 0 0,0 4-2 15,0-3 0-15,0 3-3 0,0 0 1 16,0 0-1-16,0 0 1 0,0 13 5 0,1 4-5 16,2 7 5-16,0 0-5 15,5 2 1-15,-3 0 0 0,-1 0-1 16,-1-1 1-16,-1 0 0 0,-2-1 0 15,0-2 0-15,0-2 1 0,-5-1-1 0,1-6 2 16,-6 0-1-16,3-1 0 0,-4-2-2 16,0 0 1-16,-1-1 1 0,-2-5-2 15,2 1 1-15,-7-5-5 0,1 0-9 16,-2-6-10-16,-2-6-16 0,6 5-25 16,3-8-60-16,4-1-124 0,5-7-53 0</inkml:trace>
  <inkml:trace contextRef="#ctx0" brushRef="#br0" timeOffset="117596.749">11129 15634 757 0,'0'0'7'16,"0"0"3"-16,0 0 9 0,0 0 1 16,0 0-1-16,0 0-5 0,0 0-5 15,0 0-4-15,82 61-2 0,-66-34-1 0,-3 4-3 16,2 2-5-16,-1 0-32 0,-4 1-107 15,0-1-167-15,-4-10-28 0</inkml:trace>
  <inkml:trace contextRef="#ctx0" brushRef="#br0" timeOffset="118689.204">2069 15612 462 0,'0'0'28'0,"0"0"14"15,0 0 11-15,0 0-5 0,0 0-11 16,0 0-13-16,0 0-13 0,0 0-5 0,0 0-1 16,-3-20 1-16,9 25 0 0,8 7-2 15,1 6 0-15,-1-1-2 16,-1-1 0-16,0 1 1 0,-1-2 2 15,-2 2-2-15,0-10 0 0,-1 4 0 0,-2-4-1 16,2-4-1-16,-1 1 2 0,-5-1 0 16,3 0-1-16,-6-3 1 0,0 0 0 15,0 0 1-15,0 0 2 0,7 0 2 16,-2 0-3-16,3-3 1 0,1-10-1 16,-3 0-1-16,-2-3 0 0,-1 0 1 0,0-3 1 15,-3 7-1-15,3-7-2 0,-3 7 1 16,0-3-2-16,0 4 3 15,0 5 0-15,0 0 0 0,0 6 0 16,0-6 0-16,0 1 0 0,0 0 0 0,4 0-3 16,-4 5 0-16,0-2-1 0,0 2 0 15,0 0 0-15,1-1-1 0,-1 1 0 16,0 0-2-16,0 0 0 0,0 0 1 16,3 13 1-16,2 7 0 0,-1 7 0 15,5 1 0-15,-1 1 0 0,1 1-1 0,0-3 2 16,0 0-1-16,-1 0 1 0,2-2 4 15,-1-2-5-15,-2-7 4 0,-1 0-4 16,-3-6-1-16,-2-5 1 0,2 0-1 16,-3-5 1-16,0 0 1 0,0 0-1 15,0 0 1-15,2 3 3 0,-2-1-1 16,0-2 3-16,0 5-4 0,-11 0-3 16,-6 3-9-16,-7 6-21 0,-7 0-54 15,-5-1-186-15,-3-3-64 0</inkml:trace>
  <inkml:trace contextRef="#ctx0" brushRef="#br0" timeOffset="120514.791">6056 15822 486 0,'0'0'49'0,"0"0"4"15,0 0 0-15,0 0-12 0,0 0-7 16,-81 29-6-16,62-12-11 0,3 3 1 16,-1 3-10-16,4-2 0 0,2 0-2 0,3 1-1 15,4-6 1-15,1 1-3 0,3 0-1 16,0-1-1-16,1 5 0 0,2-7-1 15,3 0 0-15,1-2 1 16,-1-5-1-16,1 4-2 0,-1-4-1 0,4-2-12 16,-3 4-21-16,-1-3-68 0,3 1-192 15,-6-3-18-15</inkml:trace>
  <inkml:trace contextRef="#ctx0" brushRef="#br0" timeOffset="121276.95">7655 15979 519 0,'0'0'42'0,"0"0"7"0,0 0-2 16,0 0-8-16,0 0-11 0,0 0-11 15,0 0-8-15,0 0-2 0,0 0-3 16,-11-15 1-16,11 15 2 0,0 6 1 16,4 9 1-16,4 2 0 0,0 3 0 15,-1 1-2-15,-1 0 1 0,-2 0-1 16,2 0 3-16,-3-4-2 0,-2 1 0 0,-1 0 0 15,0-4-4-15,0 6-1 0,0-10 1 16,0-4-3-16,0 1-1 0,0-2 0 16,0-1 0-16,0 0-6 0,0 2-10 15,-4-4-25-15,-2 1-74 0,2-2-194 16,-2 3-17-16</inkml:trace>
  <inkml:trace contextRef="#ctx0" brushRef="#br0" timeOffset="124107.745">12800 14765 587 0,'0'0'21'16,"0"0"5"-16,0 0 5 0,0 0 4 16,0 0-2-16,0 0-12 0,0 0-6 0,0 80-8 15,3-42-3-15,3 1-2 16,1-2 0-16,2-1-1 0,2-2 1 15,0-5 0-15,1-4-1 0,0-6 1 0,-3-8 1 16,2-2-1-16,-5-4 3 0,6-3-1 16,3-2 0-16,0-4 0 0,7-10-2 15,-5-6 1-15,0-1-1 0,1-4 2 16,-5 0-4-16,-1 0 2 0,-1 3-2 16,-4 6 3-16,-2 0 1 0,-1 9 1 0,-3 2 0 15,1 0 0-15,-2 5-3 0,0-2-3 16,0 2-1-16,0 0 0 15,1 0 1-15,-1 0 0 0,2 14 2 16,-1 6 0-16,2 7-1 0,-3 3 0 0,1 2 2 16,1 2-2-16,-1 0 2 0,-1 3 3 15,0-2-4-15,0-2 5 0,0-2-5 16,0-3 3-16,-7-3-1 0,1-5 0 16,-2-2 1-16,-3-4-1 0,-1-1-1 15,-2-1 0-15,-4-5-3 0,-1-3-1 0,-4-3-3 16,-3-1-6-16,-2-5-13 0,4-5-15 15,0-3-27-15,3-6-52 0,2-2-63 16,6-6-112-16</inkml:trace>
  <inkml:trace contextRef="#ctx0" brushRef="#br0" timeOffset="124293.854">13169 14427 660 0,'0'0'15'0,"0"0"-3"0,0 0 3 15,0 0 4-15,0 0-4 0,0 0-1 16,0 0-4-16,0 0-2 0,0 0-2 16,23 37-4-16,-14-7 1 0,-1 6 1 15,1 0-6-15,1 5-1 0,2 1-16 16,-2-2-37-16,1 1-58 0,-2-2-144 0,1-3-36 16</inkml:trace>
  <inkml:trace contextRef="#ctx0" brushRef="#br0" timeOffset="124628.541">12557 15621 604 0,'0'0'-26'0,"0"0"15"16,0 0 22-16,0 0 17 0,0 0 1 16,0 0-6-16,106 16-5 0,-59-14-7 15,6-2-4-15,9 0-2 0,10 0-1 16,6 0 3-16,5-2 1 0,2-4 3 16,4 0 0-16,0-3-2 0,-2 2-3 15,-2-1-4-15,-6 0-2 0,-8 2 0 0,-10 2-2 16,-9 3 0-16,-13-1-1 0,-14 1-6 15,-12 1-6-15,-7 0-9 0,-6 0-7 16,0 0-16-16,0 0-18 0,-2 10-49 16,-8 3-67-16,-9 6-67 0</inkml:trace>
  <inkml:trace contextRef="#ctx0" brushRef="#br0" timeOffset="125159.667">12955 15909 658 0,'0'0'27'0,"0"0"8"0,0 0 5 15,0 0-4-15,0 0-14 16,0 0-9-16,0 0-7 0,0 0 0 15,0 0 1-15,-10 25 1 0,21-1-3 0,4-3 0 16,2 0-2-16,2 1-1 0,1-3-2 16,0-2 1-16,-2-3-2 0,1-2 0 15,-8-5 3-15,-3-4-1 0,0-1 1 16,2-2 0-16,2-3 0 0,4-6-1 16,-6-5-1-16,-4 3 0 0,1-4 1 0,-4 0-1 15,0 6 1-15,-2-3 0 0,-1-1-1 16,0 8 1-16,0 0 0 15,0-3 1-15,0 8-2 0,0-1 0 16,0 1-1-16,0-1 1 0,0-1 0 0,0 2 0 16,0 0 0-16,0 0 0 0,3 13 0 15,-3 7 0-15,4 8 0 0,-1 0-1 16,-1 4 1-16,1 5 1 0,-2 4-3 16,-1-2 3-16,3 4-4 0,-3-1 3 15,0-5-1-15,0-3 1 0,0-2 0 0,-4-3 0 16,-1-4 4-16,1-1-5 0,-2-4 7 15,2-8-7-15,-4 1 1 0,3-6 1 16,-5-2-1-16,-9-3 1 16,1-2 0-16,-9 0-4 0,1-7-5 0,-3-9 1 15,2 0-14-15,-1-6-5 0,5 0-18 16,6-1-29-16,5-3-71 0,10-1-138 16</inkml:trace>
  <inkml:trace contextRef="#ctx0" brushRef="#br0" timeOffset="125394.634">14173 15490 671 0,'0'0'1'0,"0"0"9"0,0 0 4 0,106 3 4 16,-69-3-4-16,2 0-7 0,1 0-9 16,2 0-10-16,-1 3-27 0,-2 0-49 15,-2-1-127-15,-5 2-75 0</inkml:trace>
  <inkml:trace contextRef="#ctx0" brushRef="#br0" timeOffset="125550.755">14176 15795 777 0,'0'0'-2'0,"0"0"10"0,0 0 4 15,0 0 0-15,109 20-3 0,-67-20-6 16,6-4-10-16,7-2-18 0,-1 3-52 16,3-2-147-16,-3-3-88 0</inkml:trace>
  <inkml:trace contextRef="#ctx0" brushRef="#br0" timeOffset="127101.126">15175 14718 590 0,'0'0'27'0,"0"0"8"16,0 0 4-16,0 0-4 0,0 0-14 0,0 0-7 16,0 0-6-16,0 0-1 15,0 0-1-15,0 0 4 0,-6 21-2 16,6 10 0-16,3 3-1 0,-3 2-1 15,0 3-4-15,0 0 1 0,0 0-2 0,0 1 1 16,0-3-2-16,-3-5 2 0,0-10-1 16,3-8 2-16,0-8-1 0,0-2 2 15,0 2 0-15,0-2 0 0,0 3 2 16,0-7 1-16,0 0-2 0,16-3 1 16,7-10-2-16,9-2-4 0,1-3 3 0,2 0-2 15,0 3 0-15,-4 2-1 0,1 5 0 16,-3 3 1-16,-3 4-2 0,-3 1 3 15,-4 4-1-15,-2 6 0 16,-2 3 0-16,-4 2-1 0,-3 2 1 0,-4-3 0 16,-4 2 1-16,0 2-1 0,0 0 0 15,-9 7-1-15,-5-5 6 0,-2-3-5 16,-4-2 4-16,-5-3-4 0,-2-5-1 16,-5-1 0-16,6-6-1 0,-3 0 0 15,1-6-2-15,2-6-6 0,6 0-11 0,3-3-3 16,4 3-16-16,6-1-17 0,2 6-34 15,4 3-55-15,1-1-92 0,0 5-42 16</inkml:trace>
  <inkml:trace contextRef="#ctx0" brushRef="#br0" timeOffset="127312.729">15056 15409 619 0,'0'0'26'0,"0"0"8"0,120-8 1 16,-65 1-7-16,-1-1-9 0,2 5-7 15,5 1-4-15,-2 0-3 0,3 2-2 16,-1 0-5-16,-2 4-2 0,-4 2-10 0,-8 1-14 16,-7 1-36-16,-7 1-56 15,-11-1-100-15,-3 4-66 0</inkml:trace>
  <inkml:trace contextRef="#ctx0" brushRef="#br0" timeOffset="127740.438">15565 15805 591 0,'0'0'18'0,"0"0"11"0,-100 49 15 0,66-27 1 15,0 2-3-15,0 2-10 16,2 1-8-16,3 3-10 0,3-2-7 0,6 2-3 16,5-1-3-16,8-2 1 0,4-1-2 15,3-2 3-15,4-5-3 0,8-4 2 16,5-6-2-16,2-5 0 0,7-4 0 16,2-1 1-16,2-13-1 0,0-6 1 15,2-5 2-15,-3-3-3 0,-3-1 2 0,-3-1-1 16,-4 3 0-16,-3-3 2 0,-6 6 2 15,-3 5 3-15,-2 2 3 0,-2 7 0 16,-3 5 1-16,2 1-4 16,-2 4-3-16,0 0 0 0,0 0-2 0,0 0 0 15,2 0 0-15,-2 2 4 0,0 14-4 16,0 8 2-16,0 8-2 0,0 3-1 16,0 2-1-16,1 0 2 0,4 3-3 15,2-2 3-15,2-2-3 0,2-6 1 16,1-2 1-16,-2-7-3 0,0-6-1 0,-6-8-4 15,4 2-10-15,-4-4-11 0,0-3-29 16,3 4-72-16,-5-6-196 0,4-10-20 16</inkml:trace>
  <inkml:trace contextRef="#ctx0" brushRef="#br0" timeOffset="131173.902">12621 13350 112 0,'0'0'-26'16,"0"0"-3"-16,0 0-18 0</inkml:trace>
  <inkml:trace contextRef="#ctx0" brushRef="#br0" timeOffset="131871.292">12589 13311 413 0,'0'0'44'0,"0"0"0"16,0 0-6-16,0 0-9 0,0 0-9 15,0 0-9-15,0 0-3 0,0 0-5 0,0 0 0 16,0 0 0-16,-22 15 1 0,38-12-1 15,6-2-1-15,6-1 2 0,5 0 0 16,6-4-1-16,4-4 0 16,4-1 1-16,6-1 2 0,6 0-2 0,2 0 1 15,7-3 1-15,1 3-3 0,1-2 2 0,-1-1-2 16,1 3 0-16,0 0-5 16,-2-2 3-16,-1 3-3 0,-2 1 4 15,0 1 0-15,-3 1-1 0,-5 0 1 16,-4 2 0-16,-2 0 2 0,-2 2 1 0,-2-3-2 15,-4 2 2-15,-4 1 0 0,-6-2 2 16,2 1-1-16,-6 0 1 0,-2 0-2 16,-1 0 1-16,-7 1-1 0,-3-1-1 15,-3 3-1-15,-8-1-1 0,7-1-2 16,-6 2 2-16,-3 0 0 0,5 0 2 0,-8 0-3 16,0 0 1-16,0 0 1 15,2 0-2-15,-1 0-1 0,1 0-2 16,-1-1-3-16,1 1-3 0,-1 0-8 15,-1-2-11-15,0 2-13 0,2-2-14 0,-2 1-21 16,0-5-23-16,0-5-13 0,0 2-25 16,-3-6 3-16</inkml:trace>
  <inkml:trace contextRef="#ctx0" brushRef="#br0" timeOffset="132255.379">14193 12963 301 0,'0'0'71'0,"0"0"-6"16,0 0-13-16,0 0-4 0,0 0-10 15,0 0-5-15,0 0-4 16,0 0-6-16,0 0-5 0,-78-17-3 0,78 17-6 16,-2-2-1-16,2 2-3 0,-1 0 0 15,1 0 1-15,-2 0 1 0,2 0 2 16,0 0-1-16,0 2-2 0,5 6 0 16,3-2-1-16,4 3-1 0,0 1 0 15,0-3 0-15,3 3-1 0,-5-2 1 0,2-1-1 16,-2 3 0-16,1-1-2 0,-2-2 1 15,3 2 0-15,-2 0 1 0,-6-2 0 16,5 3 1-16,-5-2 0 0,-1 1 0 16,0 0 1-16,-3-4 0 0,3 5 0 15,-3-4 0-15,0 8-1 0,0 3 1 16,0 2 4-16,-4 2-6 0,-2 0 7 16,0-3-6-16,0-4 1 0,0-1 0 15,1-3-1-15,0 0 0 0,1 0-1 16,-2-1 0-16,3 0-1 0,2-4-1 0,-1 0-1 15,2-5 0-15,0 0-3 0,0 0 0 16,-1 0-7-16,1 3-12 0,0-2-28 16,-2-1-96-16,2 0-172 0,5-4-5 15</inkml:trace>
  <inkml:trace contextRef="#ctx0" brushRef="#br0" timeOffset="133493.125">14502 12740 312 0,'0'0'52'0,"0"0"1"15,0 0 6-15,0 0-6 16,0 0-9-16,0 0-11 0,0 0-12 15,0 0-6-15,0 0-4 0,0 0 3 0,0-39 3 16,0 41 0-16,0 13 0 0,0 10-1 16,5 8-6-16,-4 2-2 0,2 4-1 15,0 1-4-15,0 1-1 0,2 0 1 16,0-2-2-16,1 0 0 0,1-4-1 16,0-4 2-16,2-2 2 0,-1-2-4 0,1-2 4 15,0-4-10-15,2-2 1 0,-3-6-4 16,-1-1-13-16,0-3-13 0,-3-1-27 15,2 0-31-15,-4-4-52 16,-1 0-67-16</inkml:trace>
  <inkml:trace contextRef="#ctx0" brushRef="#br0" timeOffset="134088.324">14735 13033 486 0,'0'0'19'0,"0"0"7"0,0 0 6 0,0 0 7 16,0 0-2-16,0 0-8 0,0 0-7 16,0 0-9-16,0 0 0 0,0 0-5 15,6 81 2-15,0-59-3 0,-1-3 0 16,0 1 4-16,1-1-9 0,-3-4 6 16,2-2-9-16,-5-4 3 0,3-4-1 15,-2 0 0-15,-1-5 4 0,0 0 0 16,0 0 5-16,0 0-3 0,2 2-1 0,-2-2 0 15,0-13-2-15,0-6-7 0,0-7 6 16,0-2-5-16,0-1 2 0,4 2 2 16,1 1-1-16,1 1 0 0,2 3-1 15,-1 5 2-15,-1 2-2 0,3 5 0 16,-3 3-1-16,-2 4 1 0,6 2-1 0,0 1-1 16,5 0 1-16,2 9-1 15,-1 3 1-15,-4 3 0 0,0 4 2 16,-1-1-2-16,-3 0 1 0,2 1-1 15,-4-6 1-15,0 1-1 0,-3-4 1 0,0-1 0 16,0 0 0-16,-2-4 0 0,1 0 2 16,-2-5 0-16,0 0 2 0,0 0 1 15,1 0-1-15,-1 0 0 0,2 0-2 16,-1 0-1-16,2-14-1 0,-2-4 1 16,5-6 0-16,-3 1 0 0,1 0-1 0,2 0 0 15,0 2-2-15,-1 6 2 0,1-1 0 16,-1 7-2-16,1 2 1 0,-1-2 0 15,-2 5-2-15,6 0 2 16,-5 3-3-16,3 1 2 0,5 0-1 0,-1 2 1 16,3 7 1-16,-3 5 1 0,-2 1 0 15,0 0-1-15,-1-1 0 0,-1-4 0 16,-1 3 0-16,-1 1-2 0,-3-5 0 16,3 5-4-16,-2-3-4 0,-3-8-3 15,0 9-7-15,0-6-10 0,0-2-18 0,0 3-29 16,0-7-46-16,0 0-76 0,0 3-57 15</inkml:trace>
  <inkml:trace contextRef="#ctx0" brushRef="#br0" timeOffset="134839.995">15363 12936 462 0,'0'0'13'0,"0"0"4"16,0 0 13-16,0 0 4 0,0 0 0 0,0 0-8 15,0 0-6-15,0 0-11 0,-86 26-3 16,78-15-2-16,2 3-1 0,0 0-1 16,3-4 1-16,0 1-3 0,3 0 1 15,0-5 0-15,0 3 1 0,2 1-1 16,4-5 2-16,1 0 1 0,3-5-2 0,3 0 1 16,1-5 0-16,4-8 1 0,-4 0-1 15,-2-1 1-15,-4 2 0 16,0 0-1-16,-4 3 1 0,-3 5 4 15,4-6-1-15,-4 6 2 0,1 0-1 0,1 0-3 16,-3 4-2-16,0-1-4 0,0 1 0 16,1 0 0-16,-1 0 0 0,2 0 1 15,2 0 0-15,0 10-1 0,0-1 0 16,2 5-2-16,-1-5 1 0,-1 0-4 16,-1 0-3-16,7-2-11 0,-4-1-13 0,4-6-23 15,6 0-26-15,1-3-19 0,6-7 0 16,-1-2 2-16,-3-4 13 15,1 0 20-15,-3-1 15 0,-2-1 28 16,-1 2 26-16,-7 4 24 0,-2 4 21 0,-2 5 17 16,-3 3 12-16,0-4 3 0,0-1-13 15,0 0-11-15,-2 1-14 0,-5 4-11 16,-6 0 0-16,-3 7-6 0,-3 4-2 16,6 2-3-16,2-1-5 0,4 1-4 15,2-4-4-15,2-4-2 0,0 6-3 0,3-6-3 16,0 1 1-16,0 2 1 0,0-4 0 15,6 1 0-15,0 0 1 0,4-5-1 16,3 0-1-16,0-2 2 16,0-3 1-16,-3-3 1 0,-1-3 1 0,-2 4 0 15,0-4 2-15,-2 4 1 0,-4 3 2 16,2 1 3-16,-3-3 1 0,2 2 0 16,-1-1-3-16,1 0-4 0,-2 5-3 15,0-1-2-15,0 1-2 0,1 0 1 16,-1 0 1-16,3 9 0 0,1 8 2 0,-1 4-1 15,0 0 1-15,-2 3-1 0,1 1 1 16,-1-1 1-16,-1 2-1 0,0-1 0 16,0 4 2-16,0-4 1 0,-1-1-4 15,-2 1 5-15,-2-5-5 0,0-4 0 16,1-3 1-16,1-4 1 0,-3-2-2 0,0-2 0 16,3-1-1-16,-7-1-4 15,-2-3-3-15,2 0-9 0,-7-3-12 16,2-8-12-16,1-1-27 0,-1-6-57 15,6 2-98-15,3-4-64 0</inkml:trace>
  <inkml:trace contextRef="#ctx0" brushRef="#br0" timeOffset="135172.49">15750 13041 382 0,'0'0'58'0,"0"0"-7"15,0 0-11-15,0 0-13 0,0 0-8 16,89-65-6-16,-78 51-4 0,-4 2 0 16,-2-2-4-16,-4 4 1 0,2-3-1 15,-3-4 2-15,0 5-1 0,-3-3 1 16,0 8 4-16,-4 0 1 0,-2 1 1 16,5 3 0-16,-8 1-3 0,2 2 3 15,-6 3-6-15,-1 7 1 0,4 2-1 0,6 1-4 16,1 6 4-16,1 1-2 0,5 2 2 15,0 3-1-15,0-2 0 16,8 0-1-16,3 0 0 0,5-2 0 0,2-2 0 16,3-4-1-16,4-3 0 0,1-2-2 15,0-3 0-15,3-3-2 0,-2-4-2 16,-1 0-11-16,-3-2-16 0,-6-5-38 16,-5-1-86-16,-6 3-143 0</inkml:trace>
  <inkml:trace contextRef="#ctx0" brushRef="#br0" timeOffset="135702.145">14350 13625 579 0,'0'0'25'0,"0"0"7"0,0 0 2 16,0 0 1-16,0 0-3 0,0 0-6 15,0 0-10-15,-50 82-2 0,47-52-6 16,2 4-1-16,1 0 2 0,0 2-6 16,0-1 4-16,1 1-6 0,6-3 1 15,2-1-1-15,-2-4-2 0,3-2 1 16,-1-1-1-16,-5-9 0 0,3-1-1 16,-4-4-2-16,-1 0-7 0,1-1-10 15,-3-5-17-15,1 1-29 0,-1-6-60 16,0 0-101-16,-1 0-57 0</inkml:trace>
  <inkml:trace contextRef="#ctx0" brushRef="#br0" timeOffset="135936.887">14253 13701 528 0,'0'0'17'0,"0"0"12"0,0 0 10 15,80-44 3-15,-55 42-4 16,-1 2-9-16,-1 7-9 0,2 6-9 15,-5 2-2-15,-1 0-4 0,-3 3-1 0,-3 0-1 16,-6 0-1-16,-2 2-1 0,-5 2 0 16,-2-1 5-16,-8 0-6 0,-7 1 2 15,-2-5-7-15,-4 0-3 0,-2-4-2 16,8-7-2-16,-2-3-3 0,5-3-9 16,0 0-18-16,-1-9-30 0,6-2-43 0,3-8-58 15,6-3-82-15</inkml:trace>
  <inkml:trace contextRef="#ctx0" brushRef="#br0" timeOffset="136190.01">14534 13453 489 0,'0'0'53'0,"0"0"3"0,0 0-10 0,0 0-13 16,0 0-12-16,0 0-6 0,0 0-2 15,0 0-2-15,0 0 0 0,0 0 0 16,-7 88-3-16,14-53-2 0,3 0 0 16,0 1-3-16,0-2 0 0,1-1-3 15,0 1 1-15,-2-3-2 0,0-2 0 16,-4-1 3-16,2-2-10 0,-2-1-3 16,-2-7-18-16,0-1-30 0,1-2-45 15,-1-4-91-15,0-2-86 0</inkml:trace>
  <inkml:trace contextRef="#ctx0" brushRef="#br0" timeOffset="136606.27">14889 13672 459 0,'0'0'36'0,"0"0"13"15,0 0 1-15,-77-3-3 16,54 13-11-16,2 1-11 0,1 3-9 15,4 3-3-15,3-1-5 0,1 2-1 0,4-4-2 16,2 3-2-16,5-1-2 0,1 0 0 16,0 6 4-16,0-7-6 0,6-2 6 15,1-2-7-15,1-5-1 0,4-1-2 16,5-5-2-16,1 0-1 0,5-4-1 16,-2-9 4-16,-3 0-6 0,-1-4 9 0,-4-1-3 15,-1 0 5-15,-8 4 1 0,2 0 0 16,-3 3 3-16,-3-2-1 15,1 2 2-15,-1 6 0 0,0-2 1 16,0 7 1-16,0-6-1 0,0 2-1 0,0-2-1 16,0 1-2-16,0 5 1 0,0-2 0 15,0 2 0-15,0 2 1 0,0 10-2 16,2 5 1-16,1 6-2 0,1-2 0 16,0 0-1-16,-1-3 0 0,-2-2 3 15,2-1-5-15,0 0 4 0,-1-4-7 0,2 2-5 16,-1-4-9-16,-1-6-21 0,3 5-29 15,-2-5-62-15,1 0-106 0,1-3-32 16</inkml:trace>
  <inkml:trace contextRef="#ctx0" brushRef="#br0" timeOffset="136995.397">15037 13655 458 0,'0'0'35'0,"0"0"5"15,0 0-1-15,0 0-11 0,0 0-8 16,0 0-7-16,0 0-1 0,0 0-2 16,0 0 0-16,0 0-2 0,-1 67 0 15,5-46-3-15,-1-1 2 0,3 1-5 16,-3-3 1-16,0-2 2 0,-2-3-4 0,2-3 5 16,-2-4-6-16,1 0 0 0,-2-6 0 15,0 0 3-15,0 0 1 16,1 1 1-16,-1-1 1 0,5 0-6 15,3-1 4-15,-1-11-7 0,4-4 5 0,-1-2 2 16,-2-3-1-16,1 3 2 0,-3-3-2 16,5 2 1-16,-5 5-2 0,0 1 2 15,-2 5 0-15,-1 4-1 0,0-1 1 16,-3 5-3-16,0-2 0 0,0 2 0 16,2 0-1-16,-1 0 1 0,6 0 1 0,2 2 0 15,3 8-1-15,0 3-1 0,-3-3 1 16,-1 4-1-16,-3-2-1 15,4 2-2-15,-3 0-5 0,0-3-8 16,-5-2-12-16,2-4-29 0,1 4-40 0,-1-3-62 16,3 4-99-16</inkml:trace>
  <inkml:trace contextRef="#ctx0" brushRef="#br0" timeOffset="137315.558">15361 13811 416 0,'0'0'36'0,"0"0"10"0,0 0 1 16,0 0-7-16,0 0-14 0,0 0-10 16,87-67-7-16,-75 51-4 0,-4 1-1 15,1 3-2-15,-5-3 3 0,-2 5-1 0,-2-2 4 16,0-3-3-16,0 5 1 16,-9-4 2-16,-1 3 0 0,3 6 3 15,-8 0 2-15,1 5-1 0,-2 0-1 16,0 5-3-16,0 8 0 0,3 4 0 0,1 2-1 15,2 2 0-15,3 4-2 0,4-1 0 16,2-2-1-16,1 3 0 0,3-4-1 16,4 1 1-16,6-1 4 0,0-3-6 15,4-2 5-15,4-2-5 0,2-5 0 16,3-1 1-16,1-5-2 0,2-3-1 0,0 0-1 16,-2-6-10-16,-2-5-18 0,0 1-29 15,-7-4-80-15,-2 2-163 16</inkml:trace>
  <inkml:trace contextRef="#ctx0" brushRef="#br0" timeOffset="139039.107">6812 13918 569 0,'0'0'29'0,"0"0"5"15,0 0 1-15,0 0-2 0,0 0-5 0,0 0-9 16,0 0-6-16,0 0-8 0,-80 95-2 16,79-68-1-16,1 2 0 0,1-1-1 15,8-4 1-15,0-1-1 0,8-6 1 16,-2-5 3-16,5-5 2 0,-1-5 1 16,4-2 0-16,0-5 0 0,0-6-1 0,-1-2 1 15,-2-4 1-15,-4-1-1 0,-7-3-3 16,-5 0 2-16,-4-2-2 0,-3 0-1 15,-4 2 0-15,-9-1 0 0,1 2-2 16,-2 1-1-16,1 4-1 0,3 3-1 16,2 3-3-16,3 2-4 0,3 4-10 15,-1 0-12-15,6 3-18 0,0-1-28 16,-3 1-31-16,0 0-48 0,0 3-61 16</inkml:trace>
  <inkml:trace contextRef="#ctx0" brushRef="#br0" timeOffset="139440.943">7035 13843 606 0,'0'0'17'0,"0"0"5"0,0 0 2 16,0 0-4-16,0 0-1 0,0 0-1 16,0 0-9-16,0 0 1 0,0 0-6 15,-9 75-1-15,9-50-1 0,0-2 0 16,2 1 1-16,2-1 0 0,-1 0 0 0,5-2-1 15,-3-6-2-15,-1-1 0 0,-1-5 1 16,-3-5-2-16,3 1 3 0,-3-5-1 16,0 0 2-16,0 0 2 0,0 1 1 15,3 1 2-15,-2-2-6 0,6 0 1 16,-2 0-3-16,2-2 0 0,9-4 0 0,-2-1-2 16,-2 1 0-16,5 2 2 15,-8 1-1-15,7 3 1 0,3 0 0 0,-2 0 0 16,6 3 0-16,-4 4 0 15,0 2 0-15,-9-2 0 0,0 3 0 0,-3-3 0 16,-4-3 2-16,0 4-1 0,-3-3 1 16,0 0 2-16,0 4-1 0,0-3 1 15,-4 1-2-15,-11 3-2 0,-1-6-1 16,-4-2-4-16,-6 1-3 0,2-3-8 16,0 0-5-16,7 0-12 0,1-8-23 0,2-3-46 15,5 4-82-15,0-9-94 16</inkml:trace>
  <inkml:trace contextRef="#ctx0" brushRef="#br0" timeOffset="139662.292">7398 13967 475 0,'0'0'44'0,"0"0"9"16,0 0-1-16,0 0-5 0,36 82-9 15,-33-60-12-15,2 4-6 0,0 1-4 0,-2 3-4 16,1 2 0-16,-1 2-3 0,0-1 0 15,0 2-3-15,0-2 0 0,-3-2-4 16,0-6 0-16,0-7 1 0,0-1-2 16,-3-3 0-16,-3-5-1 0,-1 3-6 15,-9-7-3-15,7-3-15 0,-8-2-22 16,-6 0-49-16,1-11-100 0,-8-10-99 16</inkml:trace>
  <inkml:trace contextRef="#ctx0" brushRef="#br0" timeOffset="139812.616">7412 13830 709 0,'0'0'6'0,"0"0"2"15,0 0 1-15,0 0 1 0,0 0-4 16,0 0-3-16,0 0-4 0,0 0-3 0,0 0-11 16,15-2-25-16,-8 7-52 0,9 5-113 15,-6 2-78-15</inkml:trace>
  <inkml:trace contextRef="#ctx0" brushRef="#br0" timeOffset="140197.058">7639 14122 573 0,'0'0'19'16,"0"0"8"-16,0 0 5 0,0 0 1 0,0 0-7 16,0 0-9-16,0 0-8 0,0 0-4 15,0 0 0-15,96 4-3 0,-75-19 1 16,-2-2-2-16,-3 0 0 0,-3 0-1 16,-4 4 2-16,-5 0-1 0,0 4 0 15,-4-1 1-15,0 0-1 0,0 2 0 0,-4-2 0 16,-5 5 0-16,-1 3-1 0,-1 2 3 15,-8 0-1-15,6 9 2 0,-7 3 0 16,5 5 0-16,4 1 1 0,2 2 2 16,3 1-6-16,2 1 1 0,4 1-2 15,0 0 1-15,1 0-1 0,5 0 0 16,6-2-1-16,2-3 0 0,2-1-3 16,1-5-7-16,2-3-7 0,-3-2-16 15,3-7-30-15,3 0-51 0,2-6-100 16,8-5-63-16</inkml:trace>
  <inkml:trace contextRef="#ctx0" brushRef="#br0" timeOffset="140394.042">8087 14004 667 0,'0'0'28'0,"0"0"3"0,0 0-6 0,0 0-3 16,0 0-3-16,-79 20-10 0,67-4-2 15,1 3-5-15,4 1 1 16,1 0-1-16,3 3-2 0,3 0 2 15,0 1-2-15,4 0-2 0,5-3 1 0,5-1-4 16,1-4-4-16,2-4-10 0,1-6-9 16,2-6-19-16,1 0-31 0,-2-9-31 15,0-6-18-15,-1-6-62 0</inkml:trace>
  <inkml:trace contextRef="#ctx0" brushRef="#br0" timeOffset="140593.28">8192 13892 615 0,'0'0'43'16,"0"0"-7"-16,0 0-8 0,0 0-7 0,0 0 2 16,0 0-9-16,0 0-1 0,0 0-4 15,0 0-2-15,0 0-4 0,-2 79-2 16,8-55 0-16,0 0-3 0,2 1 2 16,-2 2-3-16,-3-3-6 0,0 3-20 15,1 0-36-15,-4-3-68 0,0 1-97 0,-7-3-62 16</inkml:trace>
  <inkml:trace contextRef="#ctx0" brushRef="#br0" timeOffset="140691.862">8173 14122 633 0,'0'0'0'16,"0"0"2"-16,81-28-2 0,-51 23-8 15,-2 1-41-15,-1 2-170 0,-4-2-54 16</inkml:trace>
  <inkml:trace contextRef="#ctx0" brushRef="#br0" timeOffset="141121.264">8887 14015 625 0,'0'0'29'16,"0"0"6"-16,0 0-1 0,0 0-5 15,0 0-7-15,0 0-3 0,0 0-5 16,0 0-2-16,-52 89-4 0,51-50 0 16,1 1-3-16,0 6 0 0,4 1-3 15,2 2 1-15,1-2-3 0,0-4 1 0,2 0-2 16,-3-5 1-16,-2-3 3 0,-2-3-5 15,-1-5 0-15,-1-9-13 0,0 0-13 16,-1-4-21-16,-4-6-42 0,1 1-73 16,-8-9-132-16</inkml:trace>
  <inkml:trace contextRef="#ctx0" brushRef="#br0" timeOffset="141340.832">8838 14059 638 0,'0'0'28'15,"0"0"-1"-15,0 0 1 0,0 0-3 16,0 0-3-16,0 0-6 0,0 0-2 16,0 0-4-16,91-38-4 0,-68 56 1 15,-2 2-5-15,-3 3 0 0,-3 0-1 16,-4 3-1-16,-5 2 1 0,-6-2-2 0,0 1-5 16,-10-2-6-16,-6-1-9 0,-3-3-4 15,-1-5-5-15,7-6-4 16,-3-6-6-16,6-4-14 0,-3-7-39 15,6-8-48-15,2-9-74 0</inkml:trace>
  <inkml:trace contextRef="#ctx0" brushRef="#br0" timeOffset="141533.318">9088 13857 546 0,'0'0'53'0,"0"0"-9"15,0 0-10-15,0 0-11 0,0 0-3 16,0 0-4-16,0 0-3 0,0 0 4 15,0 0-9-15,-7 51 3 16,5-25-7-16,2 3-1 0,0 2-3 0,2-1 0 16,2 2 0-16,4-1-7 0,-1 1-3 15,1 0-19-15,1-1-35 0,1-2-59 16,3 0-99-16,-4-10-61 0</inkml:trace>
  <inkml:trace contextRef="#ctx0" brushRef="#br0" timeOffset="141892.238">9383 14083 449 0,'0'0'24'16,"0"0"15"-16,0 0 4 0,-87 9-2 16,64-3-12-16,6 1-12 0,1 0-10 15,6-1-6-15,3 0-3 0,4-3-1 16,0 0 1-16,3 1 1 0,4-1 1 0,5 3 3 15,4-2-1-15,7-4 1 0,-4 0 1 16,7-8 0-16,-3-2 1 0,-5-1 2 16,-1 2 1-16,-5-2 5 0,0 5 4 15,-6 1 1-15,0 3-3 0,-3 2-1 16,0-2 1-16,0 2-3 0,1-1-2 0,2-1-3 16,-2 2-5-16,-1-1 1 0,3 1 0 15,-3 0 0-15,4 0 1 16,1 10-3-16,-1 5 1 0,1-1-2 15,-1 2 1-15,-1-3-2 0,4-2-1 0,-1 4-2 16,-2-6-4-16,-1 0-9 0,3 0-10 16,-3-5-23-16,4 4-31 0,-4-5-50 15,0 0-93-15,-2 2-40 0</inkml:trace>
  <inkml:trace contextRef="#ctx0" brushRef="#br0" timeOffset="142259.918">9548 14056 580 0,'0'0'29'0,"0"0"1"0,0 0 0 0,0 0-6 16,0 0-3-16,0 0-8 0,0 0-5 15,0 0-4-15,0 0-2 0,0 30-1 16,3-7 1-16,3-2-1 0,1-1 0 16,0-4-1-16,-1-2 2 0,0-1-3 15,-3-6 1-15,-2-4 0 0,2 2 0 0,-3-5 3 16,0 0 2-16,0 0 0 0,2 0 0 15,3 0-1-15,-1-8 1 0,2-7-1 16,2-4 0-16,-4-3 3 0,4 2-4 16,-2 0 2-16,0 3-1 0,-3 3-1 15,4 3-1-15,2-1-1 0,-3 5 1 16,-2-2-2-16,3 5 0 0,-2 3-1 16,5-1-1-16,3 2 1 0,-3 2 3 15,7 6-3-15,-4 5 2 0,0 0-2 16,0 4 0-16,-1 1 0 0,-1 2 1 0,-2-2-4 15,-3-3-3-15,4 0-11 0,-6-4-10 16,1 0-26-16,-1-1-30 0,-2-5-58 16,-1 4-81-16</inkml:trace>
  <inkml:trace contextRef="#ctx0" brushRef="#br0" timeOffset="142660.34">9973 14076 400 0,'0'0'30'0,"0"0"13"16,0 0 7-16,0 0-5 0,0 0-13 16,0 0-10-16,0 0-6 0,0 0-2 15,0 0 2-15,0 0-1 0,0-5 0 16,0 5-1-16,0 0-4 0,0 0-2 16,0 0-1-16,0 0 0 0,0 0-1 0,0 1 1 15,0 0 1-15,0-1 1 0,3 0-1 16,9 0 0-16,2-1-4 0,5-6-1 15,-2-2-2-15,-2 0 0 0,1-2-1 16,-8 4 1-16,2-3 0 0,-4 3 2 16,-6 2 1-16,3 2-3 0,-3-3 1 15,0 0-2-15,0-4-1 0,-9-1 2 16,1 6-3-16,-5-1 2 0,-6 4 1 16,3 2 0-16,-7 5 3 0,1 5-2 15,3 4 2-15,-1 3 0 0,3 1-1 0,2 4 1 16,2 0 1-16,6 1-2 0,3-7 0 15,2 3-3-15,2 0 2 0,0-1-2 16,8 3-1-16,3-2 1 0,2-2 1 16,3-4-1-16,3 0 2 0,1-4-4 15,-4-3-5-15,4-2-10 0,0 0-20 16,-5-4-47-16,7 0-69 0,-8 0-147 16</inkml:trace>
  <inkml:trace contextRef="#ctx0" brushRef="#br0" timeOffset="142756.547">10206 14273 20 0</inkml:trace>
  <inkml:trace contextRef="#ctx0" brushRef="#br0" timeOffset="146029.169">6391 13143 152 0,'0'0'16'0,"0"0"3"15,0 0 3-15,0 0 1 0,0 0-2 0,0 0 0 16,-82-10-1-16,69 8 1 0,1 2 1 15,-1-1 1-15,3 1 0 0,-3-2-3 16,3 2-3-16,-9 0-6 0,7 0-2 16,-8 0 0-16,3 2 1 0,1 2-2 15,-4 5-2-15,2-2-1 0,0 6-3 16,-2-1 4-16,2 3-5 0,-1 0 3 16,2 2-2-16,-2-2 0 0,2 1-2 15,2-1 3-15,2-3 0 0,2-1-1 16,-1-1 2-16,5 1-1 0,-3 1 0 0,1 5-2 15,-1 0 0-15,0 0 0 0,4 2 0 16,2 4 0-16,-1 1 3 0,4 2-3 16,-2 1 1-16,3 2-3 0,0 3 2 15,0-1-2-15,0 1 1 0,0 2-1 16,6-4 0-16,-2 1-2 0,2-4 2 0,0-1 0 16,4-2 0-16,-3-1 4 0,2-3-3 15,1-3 4-15,-3-4-4 16,3-4 0-16,1-1 2 0,3-2-1 15,-4-5 1-15,7 2 0 0,2-3-1 0,0 0 4 16,7-5-2-16,1-7-2 0,-1 1 3 16,-1-6-3-16,3-2 5 0,1 0-1 15,-2-2 1-15,2-1 4 0,-5-1 1 16,-2-1 4-16,-6-2 1 0,-2-3 2 16,-3-1-1-16,-7-2 2 0,0-2-1 0,-4-5-4 15,0 0-2-15,-1-2-2 0,-8 2 0 16,0-1 4-16,-5 3-1 15,2 5 0-15,-3 4 0 0,0 6-8 16,1 2 3-16,2 5-12 0,-1 5 2 0,6 5-9 16,1 3-10-16,-3 2-19 0,1 4-38 15,-4 12-58-15,-1 6-146 0</inkml:trace>
  <inkml:trace contextRef="#ctx0" brushRef="#br0" timeOffset="147713.914">10257 5629 22 0,'0'0'29'16,"0"0"2"-16,0 0-2 0,0 0-2 15,0 0-3-15,0 0-2 0,0 0 0 0,39-79-1 16,-39 72-2-16,1 2 0 0,1 1 1 15,-1-1 3-15,-1 5 4 0,0-1 1 16,0 1-7-16,0-1-5 0,0-1-3 16,0 1-9-16,0-2-2 0,0 2-5 15,0 0 0-15,0 1 0 0,0 0 3 16,0 0 3-16,0 0 0 0,3 13 2 16,0 7-2-16,-2 5 0 0,2 0-1 15,3 1 0-15,-2-1 0 0,2 4-1 16,1-2 3-16,-1 0-2 0,0 2 1 0,0-1 2 15,-2 1-3-15,2 0 3 0,-2 0-5 16,-1-2 0-16,0 0 1 0,-2-4-1 16,1 2 1-16,-1-4-1 0,1 1 0 15,-1 0-1-15,-1 0 2 0,0 0 0 16,0 1 0-16,3 1 0 0,-3 1 1 0,0 0-4 16,0 1 4-16,0-2-4 15,0 1 4-15,0-1-1 0,0-1 1 16,0-2-1-16,-3 2 0 0,2-2-1 15,-1 0 0-15,-1 1 0 0,0-2 1 0,2 3 3 16,-2 2-1-16,-1-2 2 0,1 1 1 16,3-3-3-16,-3-5 1 0,3 3 0 15,0-1-1-15,0-6 0 0,0 8 0 16,0-8-2-16,0 2 2 0,0 0-2 16,0-1 2-16,0 5 0 0,0-6 2 0,0 7-1 15,0-7-1-15,0 2 0 0,-1 4 2 16,1-6 0-16,-2 6 0 0,2-6 0 15,-3 2-1-15,2-1-1 16,-1 0 1-16,1-1 0 0,-1 0-1 0,1 2 0 16,1-2-1-16,-2 0-1 0,2 0 1 15,-1 1 0-15,1-2-1 0,-2 2-1 16,2 0 2-16,-1-1-2 0,1 0 2 16,-3 2-2-16,3-1 0 0,0-1 1 15,0 1 0-15,0-1-1 0,0 2 1 0,0 4-1 16,0-1 0-16,0 1 3 0,0-1-3 15,3-1 3-15,-2-2-5 0,-1 4 2 16,0 0-2-16,0-4 0 0,0 4 2 16,0 0-1-16,0-5 1 0,0 5 1 15,0-6-3-15,0 2-3 0,0-2 2 16,0 1-1-16,-1 6 3 0,1-9 0 16,0 10 1-16,0-2-2 0,0-5-4 15,0 6-5-15,0-5-13 0,0-1-17 16,0 7-30-16,0-5-53 0,0 4-102 0</inkml:trace>
  <inkml:trace contextRef="#ctx0" brushRef="#br0" timeOffset="149058.273">10333 7457 208 0,'0'0'5'0,"0"0"13"0,0 0 8 16,0 0 5-16,0 0 0 0,0 0-9 15,0 0-5-15,0 0-4 0,0 0-1 16,0 0-1-16,-27 76-5 0,21-45 0 16,3 4 0-16,0-1-2 0,0 3 0 0,2 1-1 15,1 0 1-15,0 3-1 0,0 0-1 16,0 2 0-16,0-1 0 0,0 2-2 15,0-2 1-15,-3 4-2 16,3 1 1-16,-4 2-2 0,1 2 4 0,-2 2-4 16,0 2 2-16,0-4-2 0,1 1 0 15,4-1 3-15,-3-4-2 0,3 1 3 16,0-1-2-16,0-2-1 0,-1 0 0 16,-2-2 0-16,1 0 1 0,-1 1-2 15,0 0 0-15,0 0 2 0,-2-2 2 0,2 1-4 16,3-3 4-16,-1-1-2 0,-1-3-3 15,2-1 6-15,0-2-5 0,0 1 4 16,3-1-4-16,0-1 0 0,2 0 2 16,0 0-1-16,1-2 0 0,-2 2 0 15,-1 2 0-15,4-2-2 0,-1-1 2 0,-2 0 1 16,-1-1-1-16,0 0 1 16,0 1 0-16,1-2 0 0,-2-2 0 15,1 0 0-15,0 0 0 0,1 0 0 16,-1-3 0-16,-2 0 1 0,5 1-2 0,-2-3 2 15,2-1-2-15,0 0-1 0,1-2 1 16,-1 1 1-16,-2-3 0 0,2 2 0 16,-3-1 0-16,0 0 1 0,1 3-1 15,0-2 0-15,-2 1 1 0,-1 2-1 16,1 2 1-16,-1-2 0 0,1 0-1 0,1 0 1 16,-2 1-1-16,2-4 0 15,1 3 1-15,1-3-1 0,2 1 0 16,-3-2 0-16,2 2 2 0,-2-1-1 15,1 3 1-15,-1 0 1 0,-1-2 1 0,1 3-1 16,-1 2 2-16,0-3 3 0,-2 2-2 16,1 1-1-16,-1-1-1 0,-1-1 1 15,0 0-2-15,2 1 2 0,-2 1 0 16,0 0-1-16,0 2 2 0,0 0-1 16,1 1 0-16,1 1-2 0,-1 0 0 0,2 0-1 15,0 3 3-15,-3-2 0 0,3 0 2 16,0 2-1-16,-1-2 2 0,0 1-2 15,-1 0 1-15,1 0-2 16,-1 3 1-16,1 1 2 0,-1 4-5 0,1 4 3 16,-1 7-4-16,1 3-1 0,-2 1 0 15,1 5-3-15,-1 3-1 0,3 4-9 16,0-1-12-16,-2 2-40 0,2-2-58 16,3-1-123-16</inkml:trace>
  <inkml:trace contextRef="#ctx0" brushRef="#br0" timeOffset="150536.173">12135 14498 167 0,'0'0'41'16,"0"0"19"-16,0 0 7 0,-77-29 4 15,60 26-6-15,8 1-8 0,2 0-13 16,3 2-8-16,4 0-12 0,-3-1-11 15,3 1-9-15,0 0-6 0,-1 0-1 0,-1 0 0 16,2 1 5-16,0 6-2 0,9 6 5 16,7-1-4-16,4-2 0 0,5-3 0 15,5-1 0-15,3-2 1 0,3-2-2 16,0 0 1-16,-1-1-1 0,-2 1 0 16,-2 0 1-16,-10-2-1 0,-3 1 1 15,-5 0 0-15,-9-1 1 0,3 2 3 0,-7-2 4 16,0 0 4-16,0 0-3 0,0 0 5 15,0 2-5-15,0 1-2 16,-13 1 4-16,-8 2-6 0,-8 2 1 0,0-2 0 16,3 0-1-16,7-2-2 0,0 2-1 15,9-4-5-15,3-1-8 0,3 1-15 16,1-2-38-16,0-2-73 0,3-11-152 16</inkml:trace>
  <inkml:trace contextRef="#ctx0" brushRef="#br0" timeOffset="152048.477">13868 13444 284 0,'0'0'46'16,"0"0"12"-16,0 0-1 0,0 0-18 15,0 0-17-15,0 0-19 0,0 0-17 16,0 0-11-16,0 0-24 0,0 0-32 16,12-8-47-16,-13 5-84 0</inkml:trace>
  <inkml:trace contextRef="#ctx0" brushRef="#br0" timeOffset="156907.313">20155 8193 99 0,'0'0'20'15,"0"0"-4"-15,0 0-3 0,0 0 2 0,0 0 1 16,0 0 0-16,0 0-3 0,0 0-2 15,0 0-2-15,0 0 1 0,-52 20-1 16,52-20 3-16,0 5 2 0,0-1 1 16,0 5 3-16,3 1 0 0,6-4 0 15,5 0-1-15,3-4 0 0,8 1-2 0,4-3-2 16,3 0-3-16,1-4-2 16,3-2 0-16,-1 0-2 0,-2 0-2 15,-4-1 1-15,-3 1-1 0,-7 4 0 16,-3-3 1-16,-5 2 0 0,-2 0 2 0,1-1 1 15,-5 3 2-15,0-1 2 0,-2-1 2 16,0 2 1-16,0-3 0 0,1 2 0 16,-4 2-4-16,0 0-2 0,0 0-1 15,0 0-3-15,0-4-1 0,0-2-1 16,-3 0-1-16,-9-3-1 0,-3 4 0 16,-8 0 0-16,-1 2-1 0,-3 3 2 15,-4 0-1-15,-2 0 0 0,-1 0 0 16,1 0 1-16,2 0 0 0,11 0 0 15,0 0 0-15,6 0 1 0,8 0-1 0,0 0 0 16,6 0-1-16,-2 0-1 0,2 0-1 16,-1 0-4-16,-1 0-4 0,1 0-3 15,1 0-9-15,0 8-16 0,4 3-40 16,12 5-66-16,6 1-95 0</inkml:trace>
  <inkml:trace contextRef="#ctx0" brushRef="#br0" timeOffset="162119.33">24970 6695 200 0,'0'0'51'0,"0"0"8"0,0 0-2 15,0 0-9-15,0 0-10 0,0 0-4 16,0 0-4-16,-41-77-4 15,35 72-4-15,1 2-6 0,-2 0-3 16,3 2-8-16,-1 0 0 0,-8-2-1 0,8 3-2 16,-7 0 0-16,-7 0-1 0,5 3 1 15,-5 4-1-15,2 2 1 0,2 2 1 16,-1 2-2-16,3 1 1 0,-1 2 1 16,1 4-3-16,0 0 0 0,0 2 1 15,0 0-1-15,-2 2 0 0,2 0 1 0,-1 1 2 16,-1 0-2-16,2 1 1 0,-1 0 0 15,2 0 0-15,-1-1 0 0,3 1 0 16,3-2-2-16,0 0 1 0,3-1-1 16,1 2 0-16,1-2-1 0,1 0 2 15,1 1 3-15,0 1-4 0,0 1 4 16,1-2-5-16,2 0 1 0,0-1 2 16,-2-1-2-16,3 1 1 0,-2-1-1 15,-1 0 2-15,1 1-2 0,-1 0 2 16,2-1-2-16,0-2 2 0,0 2-2 0,0-9 0 15,0 4 0-15,1-2 0 0,3 0 0 16,1 5 0-16,-1-3 0 0,2-2 3 16,2-1-2-16,-1-2 0 0,2 0 0 15,1 0 0-15,-2-1-1 0,-1-3 0 16,-1-1 0-16,3 0 1 0,-5-1-1 0,6 2 1 16,0 0 0-16,-3-5 0 15,5 1 0-15,-5-1-1 0,3-1 2 16,6-2 0-16,-1 0 0 0,7 0 0 15,-4 0 0-15,-3-3-1 0,2-3 0 0,-1 1-1 16,1 0 1-16,0 0-1 0,1-2 1 16,-1 0 0-16,2 0 0 0,-3 0-1 15,1-1 1-15,1-1-2 0,-2 0 3 16,3-3-1-16,-2 0 1 0,-2-2-1 16,0-1 2-16,-3 0 0 0,1-3 3 0,-2 2 0 15,2-4 1-15,-3 1 1 0,1 1 0 16,-3 0 1-16,-3-1 2 15,1-2-3-15,-5-1 1 0,-1-3 0 16,-1-2-1-16,-1-5-2 0,-1-2-4 0,0-5 3 16,0-5-4-16,0-2 3 0,0-4 1 15,0-3-2-15,-3 0 2 0,-3-1 0 16,-2 2-1-16,-1 3 0 0,-1 4 2 16,-3 5-3-16,-2 5 3 0,0 5-3 15,-1 4 1-15,-3 6-1 0,1 1 0 0,-3 4-3 16,-2 3-1-16,-2 1-3 0,0 5-3 15,-5 3-4-15,-2 3-15 0,-2 5-24 16,-2 12-69-16,-4 8-152 0,0 2-39 16</inkml:trace>
  <inkml:trace contextRef="#ctx0" brushRef="#br0" timeOffset="167638.795">21160 9160 180 0,'0'0'39'0,"0"0"4"0,0 0-3 16,0 0-1-16,0 0-6 0,0 0-4 15,0 0-7-15,0 0-5 16,0 0-6-16,-44-53-6 0,44 53-6 15,-1-1 0-15,1 1-2 0,-2 0 5 0,2 13-1 16,-1 7 2-16,1 9 5 0,0 4-3 16,0 5 4-16,3 0-2 0,1 5 0 15,-1 4 5-15,-1 3-2 0,1 5 1 16,-2 2 1-16,-1 4 0 0,0 1-3 16,0 0 4-16,0 4-2 0,0 0-2 0,0 3 3 15,0 3-5-15,-1 2-1 0,-2 1 2 16,0 2-6-16,1-3 4 0,1-4-4 15,1-2 2-15,0-2 2 16,0-2-3-16,0-1 3 0,0-4-4 0,0-1 0 16,0-2 1-16,0-3-1 0,1-2 0 15,1 0-1-15,-2-4 1 0,0-1-1 16,0-3 3-16,0-3 1 0,0 0-2 16,-2-5 3-16,-1-1-6 0,-1-6 1 15,-1-1-1-15,2-12 1 0,-2 1-1 0,4-7 0 16,-1-4 2-16,-2 4-4 0,2-4 2 15,1-1-1-15,0 1 0 0,1-5-8 16,-2 0-7-16,2 0-12 0,-4 0-16 16,-3-9-16-16,2-10-20 0,1-8-36 15,4-3-64-15</inkml:trace>
  <inkml:trace contextRef="#ctx0" brushRef="#br0" timeOffset="168519.808">21141 9165 38 0,'0'0'31'0,"0"0"6"0,0 0 5 15,0 0 4-15,0 0-2 16,0 0 0-16,-76-36-6 0,67 33-3 0,4 1-7 16,1 0-1-16,4 2-6 0,-1-1-4 15,1 1-5-15,-2 0-3 0,1-2-3 16,-1 2-2-16,2-1 0 0,-1 1 2 16,1-1 0-16,0 1 0 0,0-2-1 15,0 2 1-15,0-3-1 0,6 1-2 0,5 1 3 16,-1-1-1-16,2 2 1 0,7-1-1 15,-5-1 1-15,5 1 1 0,1-1-1 16,1 1 0-16,8-4-1 0,0 2 0 16,2-2 0-16,3 1 1 0,3-2-3 15,1 1 1-15,2 1-2 0,6-3-1 16,1 4 0-16,2-2-1 0,4 0 1 16,0 2 0-16,0 0 0 0,2 0 0 15,0 0-1-15,0 2-1 0,0 1 0 16,0-2 1-16,-1 2 0 0,0 0 0 0,0 0 0 15,1 0 0-15,-1 0 0 0,-1 3 0 16,-1 0 0-16,0 0-1 0,-4 0 1 16,1 0 0-16,-3 0 0 0,2 0 0 15,1-2 1-15,-3 2-1 0,2-1 1 16,-2-2-1-16,3 0-1 0,1 1 1 0,0-1 0 16,3 0 0-16,0 0 0 15,2 0 0-15,-1 0 0 0,1 0 0 16,0 0 0-16,-2-1 0 0,0-1 0 15,-1-1 1-15,-1 2-1 0,1-2 0 0,1-1 0 16,-1 0 1-16,2 0-2 0,-1 1 1 16,-2-2 0-16,0 2 0 0,-2 1 0 15,0-2 0-15,3 1 0 0,-2 2 0 16,0 1 0-16,0-2 1 0,1 2-1 16,-2-1 0-16,2-1 1 0,-3 2-1 0,-2-1 0 15,-4 1 2-15,-2-2-2 0,-4 1 0 16,0-1 0-16,1 1 0 0,-3-1 0 15,-2 1-2-15,-2-1 2 16,-2 1-1-16,-4-3 0 0,-7 3-2 0,-2-4-2 16,-4 2-7-16,-6-3-13 0,4 0-18 15,-8-6-31-15,1 2-39 0,-2-5-64 16</inkml:trace>
  <inkml:trace contextRef="#ctx0" brushRef="#br0" timeOffset="170200.673">23010 8819 188 0,'0'0'-2'0,"0"0"-2"0,0 0-3 16,0 0 2-16,0 0 1 0,0 0 1 15,0 0 3-15,0 0-1 0,0 0 1 0,0 0 5 16,-57 17 7-16,59-10 9 0,9 2 6 16,7 3 1-16,6-4-3 0,6-3-5 15,7-1-5-15,6-4-2 0,6 0 0 16,6 0-4-16,7-2 1 0,5-2-2 16,5-2-2-16,2 0 0 0,1 1-2 0,3 2 0 15,-1 0-1-15,-1-1 2 16,0 1-2-16,0-2 4 0,0 1 2 0,3-3 1 15,1 3-1-15,2-2 0 16,2 1-3-16,2 2-2 0,0 1-1 0,4-2-2 16,-2 3 1-16,1 0-2 0,0 1 1 15,-3 0 1-15,0 0-1 0,-4 0 1 16,-2 0 1-16,-5 0 0 0,-2-2 2 16,-3 0 2-16,-5-1 3 0,-1 1 4 15,-2-1-1-15,0 1 2 0,0-2-3 0,1 1-1 16,-1 0-2-16,0-2-2 0,-1 2-3 15,-4-1 0-15,0-2 2 0,-2 0 0 16,-4 1 3-16,-1 0 5 0,-1 0 1 16,-6 0-2-16,0 1-2 0,-3 1 0 15,-5 0-4-15,-5 0-1 0,-11 1-1 16,-5 1-3-16,-4 1-1 0,-4 0-1 16,1 0 0-16,-1 0-2 0,-6 0-3 15,0 0-10-15,0 0-24 0,0 0-50 16,-7 1-119-16,-10 4-65 0</inkml:trace>
  <inkml:trace contextRef="#ctx0" brushRef="#br0" timeOffset="172467.365">24208 9132 212 0,'0'0'34'0,"0"0"0"0,0 0-4 15,0 0-2-15,0 0-8 16,0 0-6-16,0 0-5 0,0 0-3 0,0 0 1 16,0 0 1-16,46-39-2 0,-14 32 2 15,3 1-1-15,6 1-1 0,5 2-2 16,2 2 1-16,2-1-1 0,0 2 1 16,1 0-1-16,-2 0 1 0,-2 0-2 15,-5 0 1-15,-2 2 1 0,-2-1-1 0,-2 1 2 16,-3-1-1-16,1-1 2 0,-1 2-2 15,1-2 2-15,-2 0-3 0,1 0 1 16,-1 0-1-16,-1 0-1 0,-1 0 1 16,-3 0 0-16,1 0 0 0,0 0-2 15,-1 0 4-15,-7 0-1 0,0 0 0 16,-6 0 4-16,-1 0-1 0,-1 0 2 16,-6 0 1-16,0 0-2 0,-6 0 2 15,0 0-4-15,0 0-1 0,2 0 0 16,-1 0-3-16,1 0 2 0,5 0-3 0,-3 0-1 15,5 0 1-15,-2 3 0 0,-1 2-1 16,4 3 0-16,-6 0 1 0,3 4-1 16,-1 4 1-16,-1 3 3 0,2 7-4 15,-3 0 6-15,-1 1-7 0,0 0 4 16,-2 2-2-16,1 3-2 0,-2 2 1 0,1 2-2 16,1 2 2-16,-1 3-1 15,1 0 1-15,-1 0-2 0,1-2 2 16,-1 1-2-16,2-2 2 0,-2-2 0 15,1 1 1-15,-1-4 3 0,0 1-3 0,-1-2 2 16,2-2-4-16,-2 2 0 0,0 0-1 16,0-1 1-16,0 1 2 0,0 3-2 15,0 2 2-15,0 0-2 0,-4 3 3 16,1 0-2-16,-1 2 1 0,-1-1 0 16,2 2 0-16,0-4-1 0,0 0 0 0,2-2 0 15,1 0 0-15,0 0 3 0,0-2-5 16,0-1 4-16,0-2-3 15,0-2 0-15,0-3 3 0,1-1-3 16,2-2 0-16,2 1 0 0,-1 0 0 0,2 1 0 16,-2 1 1-16,-1-2-2 0,1 1 2 15,-1-2-1-15,0 1 2 0,0-2-3 16,-1-7 2-16,-1 2 0 0,1-1-2 16,-1-5 2-16,0 4 0 0,1-5-1 15,0 1 1-15,0-1 0 0,-1 1 0 0,1-2-1 16,-1 1 1-16,1 1-1 0,-1-1-1 15,1 0 1-15,-2 1 0 0,1-1 4 16,1 2-3-16,-2-1 4 0,1-1-5 16,1 1 0-16,-2-8-2 0,1 7 2 15,-1-6-2-15,0 1 2 0,2 0 1 16,-2-6 0-16,0 0 2 0,0 0 0 16,0 1 1-16,0 1 0 0,0-1 1 15,0 1-2-15,0 1 1 0,-5 0-2 16,-5-1-1-16,0 2 0 0,-3-4-1 0,-9 1 1 15,3 0-1-15,-8-1 1 0,2 3-1 16,-1-3 0-16,-1 0 0 0,-2 0 0 16,-3 1-1-16,-3-1 1 0,-2 2 0 15,-4-2 0-15,-2 1 0 0,-2-1 1 16,-4 2-1-16,-3-2 0 0,0 1 1 0,-3-1-1 16,0 2 0-16,-3-2 0 15,0 1-2-15,2 0 3 0,-5 1 0 16,0 0-1-16,-3 1 0 0,2-2 0 15,-2 1 2-15,0-1-2 0,0 3 0 0,2-4-2 16,-2 2 1-16,1 1 1 0,-1-1 1 16,-1 0 1-16,-2-2-4 0,2 1 4 15,-1-1-2-15,-2 0 0 0,2 0 0 16,0 1-2-16,1 1 1 0,2 0 1 16,2 0 0-16,0 1 0 0,3 1 0 0,1-1 0 15,0-1 0-15,3 3-1 0,0 0 1 16,0 1 0-16,1-2-1 15,2 2 1-15,-1-1-1 0,0 1 1 16,1-1 0-16,1 1-1 0,1 0 1 0,-1-2 0 16,0 1 0-16,0-1 0 0,1 0 1 15,2-1 0-15,2 1-2 0,3-2 1 16,0 0 0-16,4 1 0 0,4-1 0 16,-1 0 0-16,2 0 1 0,1 0-1 15,1 0 0-15,2-1 0 0,4-1 0 0,0 0 0 16,7 2 0-16,-2-2 1 0,0 0-1 15,7 0 1-15,-10 0-1 0,1 0 1 16,2 0 1-16,-7 0-2 0,2 0-2 16,-1 0 2-16,2 0 2 0,0 0-2 15,5 0 1-15,-1 0 1 0,1 0 0 16,-1 0-1-16,0 1 2 0,1-1-1 16,-1 0 0-16,-2 0 0 0,-3 1 0 15,1-1 1-15,-1 3-1 0,1-2 1 16,-2 0-1-16,1-1 1 0,-1 0 0 0,6 1 1 15,2-1 1-15,7 0-1 0,5 0 0 16,0 0-1-16,6 0 0 0,-1 0-1 16,1 0-1-16,-2 0 0 0,1 0-1 15,0 0 0-15,-1 0 2 0,1 0-3 16,-2 0 1-16,2 0 0 0,-1 0-1 0,1 0 1 16,-1 0 0-16,1 0 0 0,-4-1 0 15,1-1 0-15,-3-5 1 0,-2 2-1 16,2-1 0-16,0 1 1 15,-1-2-1-15,0 1 0 0,1 1 0 0,1-2-1 16,1 4 1-16,-4-1 0 0,4 2 0 16,-4-2 0-16,-1-1 0 0,-1 3 0 15,0-2-1-15,1 1 1 0,-3 0 0 16,8 1 0-16,-6 1 0 0,7 1 0 16,-3 0-1-16,3 0 0 0,4 0-2 0,-2-2-1 15,2 2-4-15,-1 0-8 0,1 0-4 16,0 0-14-16,1 0-31 0,13 6-162 15,10 0-70-15</inkml:trace>
  <inkml:trace contextRef="#ctx0" brushRef="#br0" timeOffset="179177.649">21984 11207 391 0,'0'0'52'0,"0"0"0"0,0 0-2 16,0 0-12-16,0 0-4 0,0 0-13 15,0 0-3-15,0 0 0 0,0 0-7 16,-13-14-2-16,12 14-2 0,1-2-7 16,-2 2 3-16,2-1 5 0,0 1-7 15,0 0-1-15,0 0 1 0,0 0-2 16,0 0-1-16,5 0 0 0,6 0-25 16,-1 3-48-16,8 4-98 0,-8-2-114 15</inkml:trace>
  <inkml:trace contextRef="#ctx0" brushRef="#br0" timeOffset="187351.323">29323 9288 417 0,'0'0'45'0,"0"0"11"0,0 0 0 16,0 0-8-16,-17-95-12 15,4 80-6-15,1 4-13 0,-4-2 2 16,6 7-8-16,-4 0 0 0,-1 0-3 0,3 3 1 16,-8 2-2-16,0 1-1 0,0 0 1 15,-8 1 0-15,2 8-2 0,0 3 0 16,0 5 3-16,0 5-6 0,-2 7 5 16,1 3-4-16,0 4-3 0,2 3 3 15,2 5-3-15,6 0 2 0,2 3-2 0,7-1 2 16,2-2-2-16,4-5 1 0,2-3-1 15,0-6 1-15,8-3-1 0,2-6 1 16,4-6 0-16,1-2 2 16,2-7 0-16,3-6 0 0,3 0 1 0,3-10-2 15,3-7 1-15,2-7-1 0,1-3 0 16,-2-7-2-16,-1-2 3 0,-2 0-3 16,-3-2 4-16,-1 1-1 0,-3 1 1 15,-4 0-1-15,0 4 2 0,-2 4-1 16,-1 4 2-16,-4 6 0 0,-3 3-2 0,-2 8 1 15,-2 3-1-15,2 0-2 0,-4 4 0 16,0-1-2-16,0 1 0 0,2 0 0 16,3 13 1-16,-1 6 0 0,1 11 0 15,-2 2 1-15,1 7-2 0,-3 1 1 16,2 3-2-16,0 1 1 0,-2-3-1 0,2-2 2 16,0-4-2-16,0-3 1 15,2-6-1-15,-1-1-2 0,0-6-4 16,-1-5-7-16,3-1-9 0,-2-2-13 15,-2-7-27-15,3 7-53 0,0-7-117 0,2 3-72 16</inkml:trace>
  <inkml:trace contextRef="#ctx0" brushRef="#br0" timeOffset="187888.67">29800 9129 583 0,'0'0'29'0,"0"0"4"0,0 0 0 16,0 0-9-16,0 0-6 0,0 0-8 16,0 0-2-16,0 0 0 0,0 0 1 15,0 0 4-15,15 31-5 0,24-17 6 16,6-1-8-16,3 0 0 0,3-3-1 16,3-1 0-16,1 1 0 0,-3 0-2 15,1-3-1-15,-2 1-1 0,-5-3-1 16,-1 3 0-16,-4-2 2 0,-7 2-2 0,-3-3 0 15,-5 2 0-15,-10-1 0 0,-2-2 1 16,-7 1 0-16,-4-4 2 0,2 7 0 16,-4-3 3-16,-1 5 3 0,-3 7-1 15,-10 1 0-15,-7 6-1 0,-6 2 0 16,-3 3-1-16,-3 3 1 0,-2 3-2 0,-6 1 0 16,1 4-1-16,-4 0 0 15,2 2-1-15,2-4 0 0,2-1-2 16,1-3 0-16,5-5 4 0,8-5-5 15,3-4 4-15,8-8-5 0,4-3-2 0,6-6-3 16,2-3-5-16,0 0-11 0,3-6-17 16,13-10-29-16,8-6-66 0,7-4-127 15,5-7-50-15</inkml:trace>
  <inkml:trace contextRef="#ctx0" brushRef="#br0" timeOffset="188393.791">30694 9026 667 0,'0'0'41'16,"0"0"-2"-16,0 0-5 0,0 0-9 16,0 0-9-16,0 0-5 0,0 0-4 15,0 0 1-15,0 0-2 0,49-3-1 0,-13 9-1 16,6 0-1-16,3 0 0 0,4 0-2 15,-1-2 0-15,1 0 0 0,0 1 0 16,-4 0-1-16,-1-1 0 0,-3 1 0 16,-3-2 5-16,-3 0-2 0,-5 2 1 15,-2-3 0-15,-10 1-5 0,-2-1 2 16,-4-1 1-16,-8 1-2 0,5 0 1 16,-5 1 0-16,1-2 1 0,-1 2 0 15,-4 2 1-15,2-1 0 0,-2 7 0 16,0 6 1-16,-2 1-1 0,-5 5 4 0,-4 1-3 15,-1-1 2-15,-3 2-2 0,-2 2-6 16,-2 0 1-16,-4 4-1 0,-2 1 1 16,-1 2 4-16,-3 6 2 0,-2 0-2 15,-1 3 2-15,-3 0-1 0,-1 0-2 16,1-2 3-16,0 0 0 0,2-4 0 0,3-5 1 16,2-2 2-16,5-3-2 15,4-4 1-15,6-3-4 0,4-7-1 16,4-5-2-16,3-4 0 0,2-4 1 15,0 0 0-15,0 5-1 0,0 1-1 0,0-1 1 16,3 1-3-16,7-6-6 0,5 0-9 16,7-9-16-16,-4-8-22 0,3-4-63 15,-4-1-203-15,3-2-20 0</inkml:trace>
  <inkml:trace contextRef="#ctx0" brushRef="#br0" timeOffset="199315.162">29786 10640 229 0,'0'0'88'16,"0"0"-9"-16,0 0-12 15,0 0-6-15,0 0-8 0,-19-87-5 16,-1 77-8-16,-5 6-10 0,-4 4-4 0,-2 0-8 16,-4 4-3-16,0 8-3 0,0 5-3 15,2 5 0-15,1 3 0 0,2 4-4 16,2 1 1-16,5 5-4 0,5 0 0 16,4 2-2-16,6-3 0 0,1 0-1 15,5-4 2-15,2-4 0 0,0-3 1 0,2-9-1 16,6-4 2-16,-2-4 0 0,6-6 0 15,6 0 1-15,4-16-4 0,7-6 3 16,-3-7-2-16,0-4 2 16,0-3 1-16,-1-3 0 0,-4 3 0 0,-2 2 2 15,-3 0-1-15,-3 5 2 0,-3 4-3 16,-3 9 3-16,-2 6-1 0,-2 2 0 16,-2 4 0-16,1 0-5 0,1 1-1 15,-3 3 0-15,4 0 1 0,6 5 0 16,3 7 1-16,4 8 0 0,-1 4 0 0,1 5 0 15,0 1 1-15,0 3-2 0,-3 2-3 16,2 0 2-16,-4-1 0 0,1-3 0 16,-5 0 2-16,1-4-2 0,-3-4 0 15,-2-5-2-15,0-4 1 0,-1-5-5 16,-3-4-4-16,2-1-8 0,-2-4-8 0,0 0-10 16,0 0-12-16,0 2-36 15,1-2-54-15,-1 2-96 0,5-2-53 16</inkml:trace>
  <inkml:trace contextRef="#ctx0" brushRef="#br0" timeOffset="199871.547">30149 10771 483 0,'0'0'26'0,"0"0"9"0,0 0 10 15,0 0-3-15,0 0-7 0,103 6-10 16,-65-6-5-16,6-2-5 0,1-5-3 16,2-1-2-16,0 1-2 0,0 0-2 15,-4 1 0-15,-2 2 0 0,-5 1-3 16,-4-1 0-16,-4 2-2 0,-9 1-2 16,-2-1 0-16,-7 0 1 0,-4 2-1 15,-1 0 0-15,-5 0 2 0,0-1-1 0,0 1 1 16,2 0-1-16,-1-2 1 0,1 2-2 15,-1-1 1-15,-1 0-1 0,0-6 1 16,0 2 0-16,-3-3 0 0,-5-4 0 16,-4 1 1-16,-4-1 1 0,0 0-1 15,-1 2 0-15,0 3 1 0,-2 0-5 0,6 2 4 16,-3 0 0-16,7 2 1 16,4 1 5-16,0 1-1 0,5 1-2 15,-1-2 0-15,1 2-2 0,-2 0-2 16,1 0 1-16,1 0-1 0,0 0 1 0,0 0 3 15,9 0-1-15,8 0 1 0,-3 0 0 16,1 3-4-16,2 2 1 0,-7-2 0 16,8 0 1-16,-10 1-1 0,2-2-1 15,-1-1 0-15,-5 1 0 0,1 0-1 16,-5-2 1-16,0 0 0 0,0 0 0 0,1 2 1 16,1-2-1-16,-1 1 0 0,1-1 0 15,-1 1-2-15,1-1 0 16,-1 0-2-16,2 2-3 0,-2-2-4 15,-1 0-8-15,0 0-8 0,2 0-14 0,-2 0-30 16,0 0-36-16,0 0-106 0,-6-4-58 16</inkml:trace>
  <inkml:trace contextRef="#ctx0" brushRef="#br0" timeOffset="200202.963">30230 10694 541 0,'0'0'13'15,"0"0"7"-15,0 0 8 0,0 0 5 0,0 0-2 16,0 0-8-16,0 0-1 0,0 0-7 15,97-4-4-15,-55-1-2 0,4-2-2 16,-1 1-1-16,1-1 0 16,-3 2-1-16,-3-1-1 0,-6 2-1 0,-9 0-3 15,-5 3-1-15,-7 1 0 0,-7 0-1 0,1 0 0 16,-7 0-2-16,0 0-2 16,0 0-5-16,6 0-5 0,0 0-9 15,-2 0-17-15,2 0-18 0,-6 0-29 16,7 0-39-16,0 0-67 0</inkml:trace>
  <inkml:trace contextRef="#ctx0" brushRef="#br0" timeOffset="200775.791">31264 10595 475 0,'0'0'51'0,"0"0"-1"16,0 0-2-16,0 0-12 0,-84-31-3 16,58 31-7-16,0 4-5 0,0 3-5 15,4 2-5-15,3 2-5 0,2 1-2 16,4 2-3-16,1 1 0 0,5-5-1 16,3 7 1-16,2 0-1 0,2 0 0 0,0 5 0 15,0-6 0-15,5-3-1 0,3-2 1 16,0-5 0-16,5 4 0 0,-5-7-1 15,5-3 2-15,3 0-1 16,1 0 0-16,5-3 2 0,-3-7-2 0,0-4 0 16,-3-1 0-16,-1-4 1 0,2-3 0 15,-2-1 2-15,1-1 0 0,2-1 4 16,-1-1-2-16,2 1 2 0,-2 1 0 16,2-1-8-16,-2 3 5 0,1 2-3 15,0 2 3-15,0 1 3 0,1 4-2 0,1 3 0 16,-1 3-2-16,-3 4 0 0,0 0 0 15,1 3-2-15,-1 0 2 0,4 3 0 16,-3 6-1-16,-4 2 1 16,-1 3-1-16,-2 3 4 0,-1 3-5 0,-2 1 3 15,-2 2-3-15,-3 3 0 0,-2 1 1 16,0-1 1-16,-5 0 0 0,-6-1 2 16,0-1-2-16,-5-5 1 0,0-1 1 15,-3-4 0-15,-2-3 3 0,-1-5-1 16,-3-3 1-16,1-3-1 0,-4-3-1 0,1-8-1 15,-1-6-2-15,-1-1-4 0,0-3-2 16,2-4-1-16,4 2 0 0,1-2 5 16,3 1-5-16,5 0-5 0,2 1-11 15,-4-2-31-15,2 5-62 0,-5 3-205 16,6 5-24-16</inkml:trace>
  <inkml:trace contextRef="#ctx0" brushRef="#br0" timeOffset="211379.428">23462 9124 244 0,'0'0'36'16,"0"0"-2"-16,0 0-2 0,0 0-4 16,-87-21-3-16,67 18 1 0,0 3 2 15,0 0 1-15,6 0 0 0,-6 0-1 16,9 0-5-16,-2 0-3 0,1 0-3 0,-1 0-3 15,3 0-4-15,1 0-1 0,-1 3-3 16,2 0-1-16,-1 0 0 0,0 1-1 16,-5 4-2-16,6-2 2 0,-4 5-2 15,3-1 1-15,2 3 2 0,-4 4-4 16,2 2 4-16,1-1-5 0,-1 0 0 16,1 0 1-16,-2 2 1 0,1 2 0 15,-4-3 1-15,3 2 0 0,-2 1 0 16,-1-1 2-16,2-1-1 0,-1-1 0 15,1 1 1-15,-1-1 0 0,1-1-3 0,2 0 1 16,0-1-3-16,3-5 1 0,-2 4 0 16,3-2-1-16,0 2 1 0,0 6 1 15,1-6-2-15,1 0 2 0,1 4-2 16,-1 0 1-16,-1 8 1 0,3-4-1 16,1 1-1-16,0-1 2 0,0 0-1 0,0 1 1 15,0 1 4-15,0 2-5 0,0 1 4 16,0 1-4-16,0 1 1 15,0-1 0-15,-1 2-2 0,-2 2 3 16,-2 0-2-16,2 2 2 0,0 0 0 0,0 0 0 16,0-1-2-16,2-3 1 0,1 0-3 15,0-3 3-15,0-3-2 0,0-2 0 16,0 0 0-16,0-1 1 0,3-2 0 16,0 1-1-16,1 1 4 0,2 2-4 15,0 1 5-15,1 1-4 0,0 0 2 0,1 0-2 16,0 2 0-16,2-1 0 0,0-2 0 15,2 1 1-15,-1-1 0 0,1-1 1 16,-2-1-3-16,2-1 0 0,-2 0 1 16,1 0-1-16,-2-1 0 0,1-2 0 15,2 2-1-15,-4-4 2 0,3-1-1 16,1-2 1-16,0-2 0 0,1 1 0 16,2-3 0-16,-1 1 0 0,2-3-1 15,-1 0 1-15,2-3-2 0,0 2 3 16,-4-4-1-16,2 1 0 0,2-2 1 0,-1 0-1 15,1 0 0-15,-1-3 0 0,3 0-1 16,-3 0 0-16,4-1 0 0,-1-5 1 16,-1-2 1-16,-3-1-2 0,1-2 3 15,0-1-3-15,1 0 0 0,-1-2 1 16,2 2 0-16,-2-2 0 0,-1 4-1 0,-3 1 1 16,0-1 1-16,1 2-1 0,-6 3 4 15,3-4-3-15,-3 3 0 16,-1-2 0-16,3-2 2 0,-2-3-1 15,4-1 0-15,-3 1-1 0,-1 1 1 0,0-2-2 16,2-1 2-16,0-5-1 0,-4 3-1 16,1-5 1-16,0 0 1 0,-3-2-2 15,0-1 3-15,-2-1-4 0,1-2 1 16,0 1-2-16,1 0 0 0,0 0 3 16,0 1-6-16,0 1 7 0,2 3-4 0,-1 0 4 15,-3 6 1-15,2-2-2 0,-2 1 1 16,2-3-1-16,-1-5-1 15,1-1-1-15,-2 0 0 0,1-2 0 16,1 1 1-16,0-2 0 0,-1 1 1 0,1-1-2 16,1 1 2-16,-2 1-3 0,1 0 2 15,-2 0-1-15,-1 8 1 0,2-2-1 16,-2 9 1-16,0-4 0 0,0-5 0 16,0 8-1-16,0-8 1 0,0 4-2 15,0 5 2-15,-2-8 0 0,-1 1-5 0,0 6 6 16,-2-6-6-16,2 1 4 0,-1 1 0 15,-2-5-1-15,1 2 2 0,2 0-1 16,-1 0 1-16,-1 1-1 0,0-2 0 16,1 1 0-16,-2 0 0 0,3 6 0 15,-1-4 0-15,1 2 0 0,-3-1 0 16,2 0 0-16,-1 2 1 0,2 5-1 16,-1-1 1-16,1-1-1 0,-1 1 0 15,-1 0-1-15,1 1 1 0,1-1-1 16,2 0 1-16,0 1 1 0,-1 4-1 0,2-4 0 15,0 3 1-15,0 1-1 0,-1-7 1 16,1 7-1-16,0-8 1 0,-2 2-1 16,1 2 3-16,1-2-1 0,-3 2 0 15,1 0-1-15,-1-3 0 0,0-3-1 16,0 7 1-16,-3-6 0 0,-2 2 1 0,4 4-1 16,-5-6 0-16,-1 1 0 0,0 1-5 15,-2-5 6-15,-2 5-5 16,-1 0 4-16,1 2 0 0,-2 2-2 0,0 1 0 15,-1 0 0-15,4 4-2 0,-2-1-3 16,5 1-11-16,5 4-19 0,0 0-38 16,5 0-66-16,0-3-168 0,16-1-6 15</inkml:trace>
  <inkml:trace contextRef="#ctx0" brushRef="#br0" timeOffset="213115.843">26885 9777 612 0,'0'0'16'0,"0"0"5"16,0 0 1-16,0 0-6 15,0 0-1-15,0 0 4 0,0 0-6 0,-62 91 2 16,62-53-7-16,0 4-3 15,0 4 0-15,1-1-2 0,4 4 1 0,-2-2 0 16,1-1 0-16,-3-4 1 0,3-6 2 16,-2-12-1-16,-2-8 1 0,1-8-1 15,-1-8 1-15,0 0 1 0,0 0 3 16,0 1 1-16,0-1-3 0,2 0-1 16,5-11-5-16,3-8-1 0,6-9-1 0,0-2 0 15,4 3-2-15,0 1 1 0,2 5 0 16,1 4 1-16,0 3-2 0,2 3 1 15,-9 6-1-15,3 0-1 16,-2 5 0-16,-1 0 1 0,2 5-1 0,-3 5 2 16,-4 5-1-16,-4-3 1 0,-2 3 1 15,-2-4-1-15,-3 3 2 0,0 4-1 16,-3-2 1-16,-6 5 0 0,-3-6 1 16,-1-3-1-16,-5-2 0 0,-2-2-2 15,-2-3 1-15,-2-3 0 0,-4 0-1 0,1-2 0 16,-2 0-1-16,2 0-4 0,1-4-5 15,10 1-9-15,0-3-13 16,7 1-28-16,8-3-42 0,1-5-73 0,3-2-122 16</inkml:trace>
  <inkml:trace contextRef="#ctx0" brushRef="#br0" timeOffset="213278.241">27358 9997 540 0,'0'0'29'15,"0"0"5"-15,84-30 4 0,-52 21-8 16,2 1-8-16,1 0-9 0,-3 5-7 16,-2 0-7-16,-2 3-10 0,-10 0-17 15,-6 6-32-15,-2 10-45 0,-10 1-82 16,0 11-73-16</inkml:trace>
  <inkml:trace contextRef="#ctx0" brushRef="#br0" timeOffset="213389.693">27469 10256 436 0,'0'0'3'16,"0"0"-1"-16,85-60-2 0,-48 37-5 16,0-1-9-16,4 1-26 0,2-3-67 15,-1 0-106-15</inkml:trace>
  <inkml:trace contextRef="#ctx0" brushRef="#br0" timeOffset="213672.231">28062 9616 555 0,'0'0'33'16,"0"0"6"-16,0 0 2 0,-81-22-4 15,56 22-8-15,4 2-7 0,1 7-7 16,4 3-5-16,3 3-2 0,4 5-2 16,5 2-2-16,1 5 0 0,3 1-1 15,0 4 2-15,6 1 4 0,1 0-2 0,3 0 5 16,-1 1-6-16,-1-1 0 0,4 0 1 15,-1-1-4-15,0-2 2 0,0 2-2 16,-4-3-1-16,1 2-1 16,-4-3 0-16,-1-2-1 0,-2 0 0 0,-1-5-1 15,0-1-1-15,-5-3-2 0,-4-4-9 16,-3 0-15-16,-2-1-28 0,2-3-75 16,-2-3-165-16,-2-6-12 0</inkml:trace>
  <inkml:trace contextRef="#ctx0" brushRef="#br0" timeOffset="213794.576">28126 10001 654 0,'0'0'-1'0,"0"0"-1"0,95-29-7 16,-73 25-21-16,-8 1-36 0,-7 3-68 0,-7 0-131 16</inkml:trace>
  <inkml:trace contextRef="#ctx0" brushRef="#br0" timeOffset="214061.646">28487 10367 702 0,'0'0'21'0,"0"0"6"0,0 0 6 15,0 0-3-15,-92 84-8 0,60-64-5 16,-7 0-1-16,-7 5-8 0,-5 1 2 15,-9 1-5-15,-9 0 1 16,-9 0-1-16,-13 1 1 0,-9 1 1 0,-10-2-2 16,-7-1 1-16,-3 0-2 0,-1-3 0 15,3-4-1-15,6-2 0 0,12-6 0 16,18-5-2-16,22-5-3 0,24-1-11 16,26-1-15-16,16-15-32 0,29-3-129 15,18-9-136-15,12-4-2 0</inkml:trace>
  <inkml:trace contextRef="#ctx0" brushRef="#br0" timeOffset="-210200.989">27857 10088 3 0,'0'0'10'0,"0"0"6"0,0 0 4 16,0 0 3-16,0 0 2 0,0 0-3 16,0 0-3-16,0 0-1 0,0 0-4 15,-7 3-2-15,7-2-4 0,0-1-3 0,0 0-4 16,0 0-1-16,0 0-1 0,0 0 2 15,0 0 3-15,0 0 2 0,0 0-1 16,0 0 0-16,0 0 1 0,3 0-1 16,3 0 1-16,5 0 0 0,-2 0 0 15,2-2 0-15,-2 0 0 0,1-1-2 16,7 0 2-16,-7-1-2 0,7 2-1 16,-8-1-2-16,2 1 2 0,0-1-1 15,-1 2-1-15,0-2-1 0,2 0 1 16,-2 3-1-16,0-2 0 0,3 1 0 0,-9 1 0 15,2 0-1-15,-1 0 1 0,1 0 0 16,-1 0 1-16,1 0 1 0,-6 0-1 16,0-2 1-16,0 2-1 0,1 0 0 15,1 0-2-15,-1 0 0 0,1 0-4 16,-1 0-2-16,1 0-6 0,-1 0-14 0,1 0-16 16,-2 0-46-16</inkml:trace>
  <inkml:trace contextRef="#ctx0" brushRef="#br0" timeOffset="-163182.32">12569 17638 162 0,'0'0'50'16,"0"0"2"-16,0 0-3 0,0 0-3 16,0 0-7-16,0 0-13 0,0 0-7 15,0 0-7-15,-78-11-8 0,78 11-3 16,-2-1-2-16,2 1 0 0,-2 0-1 0,2 0 3 15,-2 0 0-15,2 0-1 0,0 0 0 16,0 0 2-16,0 0 0 0,2 0-1 16,3 0 4-16,7 0-3 0,-2 4 0 15,1-4-1-15,7 0 5 0,-5 0-3 16,6 0 2-16,-1 0 1 0,1 0-2 16,7 0-3-16,-1 0 3 0,1-3-2 15,0 1 0-15,0-1-1 0,0 1 1 16,-1 2-2-16,1 0 1 0,0 0 1 15,0 0-1-15,0 0-1 0,1 0 0 0,-2 0 2 16,1 0-2-16,1 0 0 0,1 0-1 16,-1 0 1-16,1 0-1 0,-1 0 1 15,0 0 1-15,0 0 0 0,3 0 2 16,-1 0-1-16,0 0 1 0,1-1-4 16,-1-3 2-16,-1 4 1 0,-1 0-1 0,-1 0 1 15,3 0-2-15,0-3 2 16,0 2 3-16,1 1-2 0,2-5 1 15,0 4 0-15,1-1-3 0,0 2 3 16,1 0-2-16,-1 0-2 0,0 0 2 0,1 0 0 16,-1 0 0-16,0 2 0 0,3 1 0 15,-1 0-1-15,-1 1-1 0,0-2 0 16,-1 1 0-16,-3-1 1 0,2-2 1 16,-3 0 2-16,0 4-1 0,1 0-1 15,-1-4 0-15,0 2 0 0,0 0 0 0,1-2-1 16,1 4 1-16,-2-4-1 0,-3 3 1 15,3 1 0-15,-3 2 0 0,1-5-2 16,1 0 2-16,-1 4-1 0,2-4 1 16,-3 5 0-16,4-2 0 0,-2 0-1 15,0-3 0-15,-1 2 0 0,1-3 1 16,-1 2 1-16,0 2-1 0,1-2 1 16,-1-2 0-16,1 4-3 0,-1-4 1 15,2 1 1-15,-1-1 0 0,1 0 1 16,-2 3-1-16,2-2 0 0,-1 5 1 0,-1-4-2 15,-1-1 1-15,1 2 0 0,-1-2-4 16,-1 1 6-16,3 2-3 0,-1 0-2 16,1 1 5-16,2-2-3 0,-1-1 1 15,0 0 1-15,0 1 0 0,-2 0 0 16,2 1-2-16,1-2 3 0,-1 1-3 0,0 0 1 16,0-3 2-16,0 0-1 0,2 0 1 15,-2 0-1-15,1 0-1 16,-1 0-1-16,0 0 0 0,-2 0 2 15,1 0 2-15,-4 0-1 0,3 0 0 0,-2 0-1 16,3-3-2-16,1 0-2 0,1 1 2 16,0-2 1-16,1 4-3 0,1-3 2 15,-2 3-1-15,3 0 2 0,1 0-1 16,-3 0-1-16,4 0 2 0,-3 0-5 16,1 0 4-16,-1 0 3 0,-3 0-2 0,-1 3-1 15,-1-1 0-15,-3 0 1 0,1-2-1 16,-1 0 0-16,-1 0-2 15,1 0 0-15,0 0 2 0,2 0 1 16,3 0 3-16,0 0-5 0,1-2 2 0,1 0-1 16,-1-1-2-16,1 3 3 0,0 0-1 15,1 0-2-15,0 0 1 0,1 0 0 16,1 0 6-16,-3 0-2 0,0 0 1 16,-1 0 3-16,-1 0-2 0,-3 0 2 15,3-3 1-15,-5 1 1 0,1 2 0 0,0-4-2 16,-1 3 3-16,1-1-4 0,-1-6-2 15,1 1-1-15,1-1-4 0,0 1 2 16,-1 2-1-16,-1 0 3 16,0 5-2-16,-1-1-1 0,1 1 3 0,1 0-2 15,-1 0 0-15,0 0-3 0,-1 0 1 16,1 0 0-16,1 0 1 0,-2 1 1 16,2 2-1-16,-1-1-2 0,-1-2 1 15,-5 0 0-15,2 0 1 0,-2 0 1 16,-4 0 0-16,6 0 0 0,-9 0 0 0,1 0-4 15,1-5 4-15,-3 4-1 0,2-1-4 16,-8-1 6-16,2 3-2 0,-6 0-3 16,0-1 6-16,0 1-4 0,1 0 0 15,1 0-1-15,-1 0-1 0,1 0 1 16,-1 0-8-16,1 0 0 0,-1 0-8 0,3 0-19 16,9 4-29-16,-4 4-85 0,10-6-142 15,-6-2 12-15</inkml:trace>
  <inkml:trace contextRef="#ctx0" brushRef="#br0" timeOffset="-156279.221">26091 7299 35 0,'0'0'9'0,"0"0"-3"15,0 0-3-15,0 0-3 0,0 0-4 16,0 0-3-16,0 0 0 0,0 0-2 0,0 0-3 15,-14-25-2-15</inkml:trace>
  <inkml:trace contextRef="#ctx0" brushRef="#br0" timeOffset="-155512.965">26516 8300 18 0,'0'0'2'0,"0"0"1"0,0 0-3 15,0 0-4-15,0 0 1 0,0 0-4 16,0 0-2-16</inkml:trace>
  <inkml:trace contextRef="#ctx0" brushRef="#br0" timeOffset="-148617.38">10469 12894 101 0,'0'0'38'0,"0"0"-3"16,0 0-4-16,0 0-3 0,0 0 0 15,0 0 0-15,0 0-2 0,0 0 0 16,0 0-4-16,-9-5-3 0,9 5-3 16,0-2-4-16,0-1-3 0,5 0-5 0,5-2 2 15,4 1-3-15,2 1-1 0,0 0 1 16,3 1-1-16,1 0 0 0,2 2 2 15,4-4-1-15,-1 3 0 16,-2-1 3-16,-2 1-1 0,1-3 3 0,0 1 1 16,1 0 1-16,0-1 1 0,-1 1-5 15,-5 1-1-15,1-1-3 0,2 3-1 16,-6 0 1-16,5-1-1 0,3 1-1 16,-2 0 0-16,-1 0 0 0,1 0 0 15,-4 0 0-15,0 0 1 0,5 0-1 0,-2 0 0 16,0 0 2-16,0 0 1 0,1 0 0 15,0 0 0-15,-1 0 0 0,7-4 1 16,0 2-1-16,-1-1-1 16,1-1-1-16,-1 1 0 0,2 2 0 0,-1-1-1 15,-3 2 1-15,4-1-1 0,-2 1 0 16,-2 0 0-16,0 0 0 0,2 0 1 16,-2 0 0-16,0 0-1 0,0 0 1 15,2 0-1-15,-1 0 2 0,1 0-1 16,-2 0-1-16,0 0 0 0,2 0 1 0,-2 0 0 15,-1 0 0-15,-5 0 0 0,3 0-1 16,-2 0-1-16,-8 0 1 0,12 0 0 16,-4 0 1-16,-2 3-2 0,0-2 1 15,2 2 0-15,0-1 0 0,-6 0 1 16,10-1-1-16,-4 1 0 0,0-1 0 0,6 0 0 16,-2 3 1-16,-7-3 0 15,2 0-1-15,0 1-1 0,2 0 1 16,1 0 1-16,-2-2-1 0,0 1 1 15,-6-1-1-15,8 0 1 0,-1 0 1 0,-6 0-2 16,6 0 1-16,1 0-1 0,-1 1 0 16,4-1 1-16,-6 2-1 0,2-2 0 15,-1 1 0-15,0-1 0 0,7 0 2 16,-9 0-2-16,2 0 0 0,-1 0 2 16,-3 0-4-16,5 0 2 0,1 0 0 0,-1 0 0 15,0 2 2-15,1-2-2 0,1 0 1 16,0 0 0-16,0 0 0 0,1 0-1 15,-3 0 0-15,-5 0 0 16,5 0 1-16,0 0-1 0,-6 0 1 0,6 0 0 16,-1 0 0-16,-4 0 0 0,4 0 0 15,0-2 0-15,-4 2 0 0,5 0 0 16,0 0 0-16,-2 0-1 0,2 0 0 16,1-1 0-16,-1 1-1 0,1 0 2 15,0-2 0-15,-1 2 0 0,0 0 2 0,-3 0-2 16,6 0 2-16,-1 0-2 0,-9 0 1 15,10 0 0-15,-3 0-1 0,-7 0 3 16,10 0 0-16,-3 0 1 0,0 0-1 16,7 0 0-16,-3 0 0 0,0 0 1 15,2-1 1-15,-1 0-2 0,1-1-1 16,-2 0 1-16,0 2 0 0,0-2 0 16,-2 2 1-16,2-1 0 0,-8 0 0 15,3 1-1-15,1 0 1 0,-8 0-1 16,11 0 0-16,-5 0 1 0,2 0-1 0,6 0 0 15,-4 0 1-15,0 0-1 0,-4 1 0 16,-1 0 0-16,-3-1-1 0,0 2 1 16,1-2 1-16,-2 2-1 0,2-2 0 15,-2 2 1-15,1-2-1 0,-6 0-1 16,3 0-1-16,-4 0 1 0,-1 0 0 0,0 0 0 16,-5 0 2-16,0 0-2 15,0 0 0-15,2 0 0 0,0 1 0 16,0-1 0-16,-1 0-2 0,1 0 1 15,-1 0-1-15,1 0-1 0,-1 0 2 0,1 0-4 16,-1 0-1-16,-1 0-6 0,0 0-19 16,2 0-36-16,-2 0-81 0,0 0-148 15</inkml:trace>
  <inkml:trace contextRef="#ctx0" brushRef="#br0" timeOffset="-145479.159">10381 6973 108 0,'-3'-5'44'0,"3"1"2"0,0 4 1 16,-3-4-6-16,2 0-6 0,-1-1-10 16,1 3-7-16,1 2-7 0,-2-2-2 15,2 2 3-15,0 0-2 0,0-1 3 16,-1 1 0-16,1-2 0 0,0 2 0 0,0 0 1 16,0 0 1-16,-2 0 1 15,2 3-2-15,-1 11-1 0,-2 4 0 16,-1 6-2-16,4-2 2 0,-3 0-4 15,0-2 0-15,0-3-3 0,2-1 0 0,-1 3 1 16,2-1 1-16,0 5 0 0,0-2-3 16,0 1 1-16,0-3-3 0,3 1 1 15,0-1-2-15,0-3 2 0,0 0 1 16,1 2 0-16,-1 2 1 0,0-3-2 16,-2 2-1-16,1-1 0 0,-1 0 1 0,2 6 0 15,-1 2 1-15,-2-1-2 16,1 3 1-16,-1-1-1 0,0 0 1 15,0 0-2-15,0 0 1 0,0-3-2 16,0-6 2-16,0 2 0 0,0-3 0 0,0-4-1 16,0 9 1-16,0-4-1 0,0-7 2 15,0 10-1-15,-1-3 0 0,-1-6 4 16,2 9-8-16,-1 0 6 0,-1 0-5 16,-1 4 2-16,2-8 0 0,-1 1 0 15,-2 1 0-15,3 0-2 0,-2 1 1 0,3 0 0 16,-3-1-1-16,3-5 1 0,0 5-1 15,0-6 1-15,0-1-1 0,0 1 0 16,0-1 1-16,0 6 0 0,0-4 2 16,0 6-1-16,0 0-2 0,0-7 1 15,0 9 0-15,0-4 0 0,0-4-1 16,0 6 1-16,0-7-1 0,0 1 0 16,0-1 2-16,0 1-2 0,0 6 0 15,0-6 1-15,0 4-1 0,0-7 1 16,0 2 0-16,-1-1-1 0,1 1 1 0,0 6-2 15,0-5 2-15,0 5 3 0,-2 1-4 16,2-7 5-16,-1 8-5 0,-1-5 1 16,1-4 0-16,-2 5 1 0,1-7-1 15,-1 3-1-15,2-2 2 0,-2 1-1 16,0-2 2-16,-1 3-2 0,3-3 1 0,-2 2-2 16,0 7 0-16,1-9 0 15,1 9 1-15,-1-2-1 0,2 1 1 16,0 6 0-16,0-8 0 0,0 3-1 15,0 0 1-15,0 2-1 0,0-1 2 0,0 0-1 16,0 0 0-16,0 0 2 0,0 6-1 16,0-8 1-16,0 1 1 0,0-1-1 15,0-5 0-15,0 7 0 0,0-8 0 16,0 1-1-16,0-1 2 0,0-6-2 16,0 5 1-16,0-5-1 0,0-2 0 0,0 2 0 15,0-6-1-15,0 0 1 0,0 0 0 16,0 2-1-16,0 0 1 15,0-1-1-15,0 0 0 0,0 1-1 16,0-1-1-16,0 1-1 0,0-2-3 0,2 0-9 16,-2 2-18-16,1-2-47 0,5-13-126 15,1-10-104-15</inkml:trace>
  <inkml:trace contextRef="#ctx0" brushRef="#br0" timeOffset="-142688.835">10280 9026 113 0,'0'0'47'0,"0"0"4"0,0 0 2 16,0 0-1-16,0 0-3 0,0 0-10 16,0 0-7-16,0 0-9 0,0 0-7 15,0 0-7-15,-13-57-5 0,13 57-4 0,0 0-2 16,-2 0-1-16,2 0 4 0,-4 0-1 15,4 4 3-15,-3 6 0 0,-1 4 0 16,2-1 2-16,-1 5 0 0,2-1 2 16,1 1-1-16,-2 1 1 0,2-1 0 15,0-1-1-15,0 1 0 0,0 6 4 16,0-1-3-16,0-1 4 0,0 0-6 16,0-6 1-16,2 3 0 0,-2 1 1 15,0-2-3-15,1 1 1 0,-1-1 0 16,0 1-3-16,0-7 1 0,2 7 0 0,-2-2 0 15,1-5 0-15,-1 8 2 0,2-1-4 16,-2-8 3-16,0 11-1 0,0-2 1 16,0-7-1-16,0 7 0 0,0-2 0 15,0-5-1-15,0 5 1 0,-2-6-1 16,2 1 0-16,-1 5 1 0,1-4 1 16,-2 4-1-16,2-5 0 0,-1-1 0 0,-2 5 0 15,1-5 1-15,-3 5 0 16,5-7 0-16,-3 0-1 0,3 0 0 15,-1 3 0-15,-1-2-1 0,2 1-1 0,-1 0 1 16,1-2-2-16,0 3 1 0,0-1 5 16,0-2-5-16,0 3 4 0,0-2-5 15,0-6 1-15,0 5-2 0,0-3 2 16,0-1 0-16,0 1-1 0,0-3 1 16,0 2 0-16,0-1 0 0,0 0 1 0,0-5-1 15,0 5 0-15,0 1 1 0,0 0-1 16,0 0 1-16,0-6 0 0,0 0 0 15,0 0 0-15,0 1 0 16,0 6 1-16,0-1-2 0,0 0 1 0,0 0 0 16,0-6-1-16,0 0 1 0,0 0-1 15,0 1 1-15,0 2-1 0,0-2-1 16,0 0 1-16,0 1 0 0,0-1 0 16,0 1 1-16,0 0 0 0,0-1-1 15,0 0 0-15,0 1 0 0,0-1 1 0,0 2 0 16,0-3 1-16,0 2 0 0,0-1 0 15,0 1 1-15,0 0 0 0,0-2 0 16,0 1 2-16,0-1-3 0,0 2 1 16,0-2-2-16,0 1 0 0,0-1-1 15,0 1 1-15,0-1-2 0,0 3 0 16,0-3 0-16,0 0 0 0,0 0-1 16,0 0 1-16,0 2 0 0,0-2-1 15,0 0 1-15,0 2-1 0,0-2 1 16,1 0 1-16,-1 1-1 0,2-1 0 0,-1 0 0 15,6 2 1-15,-1-2-1 0,4 0 0 16,10 0 1-16,-11 0 0 0,11 0-1 16,2 0 1-16,0 0-1 0,5 0 0 15,-1 0 0-15,0-3 0 0,-1-1 1 16,1 1-2-16,0 1 1 0,0-1 1 16,-2-1-1-16,2 1 0 0,-1 0 0 15,1 2 0-15,0-2 0 0,0 2 0 16,-1-1 0-16,-1 0 1 0,1 1-2 15,1-1 2-15,1 0-1 0,1-1 0 0,-1 1 0 16,1 0-1-16,1 1 0 0,-2 1 1 16,2 0 0-16,-4 0 0 0,1 0 0 15,-2 0 0-15,-7 0 0 0,1 0 0 16,4 0 0-16,-3 0-1 0,7 0 2 16,-2 0-1-16,-1 0 0 0,0 0 1 0,1 0-2 15,0 0 1-15,1 0-1 0,-1 0 1 16,-2 0 0-16,1 0 0 15,-1 0 0-15,1 0 0 0,-9 0-1 16,5 0 2-16,0 0-1 0,3 0-1 0,4 0 2 16,-2 0-1-16,-2 0 0 0,1 0 0 15,0 1 0-15,0-1 0 0,-1 2-1 16,0-2 1-16,-1 1 0 0,1 0-1 16,-6 2 2-16,3-3-1 0,0 1 0 15,-5-1 1-15,5 1-1 0,1-1 0 0,-8 0 1 16,9 2-3-16,-2-2 3 0,-6 0-2 15,9 0 1-15,-3 0 1 0,-2 0-1 16,5 0 2-16,-5 0-2 0,2 0-1 16,-7 0 2-16,9 0-1 0,-1-2-1 15,1 2 2-15,5-1-1 0,-2 0 0 16,-1-2 1-16,-1 2-1 0,0 0 0 16,1-1 0-16,-3-1 0 0,3 1-1 15,0 1 2-15,0 1-1 0,-1-2 0 16,3 1 0-16,-2-1 0 0,-7 1 0 0,4 1 0 15,0 0 1-15,-1 0 0 0,0 0-3 16,1 0 3-16,-4 0-1 0,-2 0-1 16,4 0 1-16,4 0 1 0,-9 0-2 15,7 0 2-15,0 0-1 0,-8 0 0 16,8 0 0-16,-7 0 0 0,1 0 1 0,5 0-1 16,-6 0 0-16,8 0-1 0,-9 0 0 15,0 0 1-15,0 0 0 16,1 0 0-16,0 0 1 0,-2 0-2 15,2 0 2-15,-1 0-1 0,2 0 0 0,-1 0 0 16,6 0-1-16,-6 0 1 0,9 0 0 16,-4 0 0-16,-4 0 0 0,7 0 0 15,-3 0-1-15,-5 1 2 0,6-1 0 16,-2 2-1-16,-5-2 1 0,6 0-1 16,-6 0 0-16,2 0 0 0,-1 0 0 0,2 0 0 15,-2 0 0-15,1 0 0 0,-1 0 0 16,0 0 0-16,2 0 0 0,-4 0 0 15,4 0 0-15,-2 0 0 16,1 0 0-16,-1 0 0 0,0 0-1 0,2 0 2 16,-2 0-2-16,0 0 1 0,0 0 2 15,-2 0-2-15,1 0 0 0,0 0 0 16,-1 0-1-16,1 0 1 0,6 0 0 16,-5 0 0-16,6 0 0 0,0 0 1 15,-5 0 0-15,5 0-1 0,0-2 0 0,-6 2 0 16,7 0-1-16,-7-1 1 0,2 1 1 15,-2 0-1-15,1 0 0 0,1 0 0 16,-2 0 0-16,0 0 0 0,-7 0 0 16,6-2 1-16,-6 2-1 0,0 0 0 15,0 0 1-15,-1 0-2 0,1 0 1 16,0 0-1-16,0 0 0 0,-6 0 1 16,3 0 0-16,3 0 0 0,-1 0 0 15,1 0 0-15,-6 0 0 0,0 0-1 16,0 0 1-16,2 0 0 0,-1 0 1 0,1 0-1 15,-1 0 0-15,-1 0 1 0,3 0-1 16,-2 0-1-16,1 0 2 0,-1 2-1 16,1-2 0-16,-1 0 0 0,1 0 0 15,-1 0 0-15,1 0 0 0,0 1 1 16,-2-1-2-16,2 0-3 0,-2 0-7 0,0 0-15 16,0 0-37-16,-16 3-93 15,-10-3-144-15</inkml:trace>
  <inkml:trace contextRef="#ctx0" brushRef="#br0" timeOffset="-140796.39">10222 6949 213 0,'0'0'51'0,"0"0"-1"15,0 0-6-15,0 0-5 16,0 0-5-16,0 0-5 0,0 0-9 0,0 0-8 15,0 0-9-15,-19-38-8 0,18 36-2 16,1 2 2-16,0 0 3 0,0 14 4 16,0 6-1-16,0 5 2 0,0 4 1 15,0-1 0-15,0 4 1 0,-2-1 2 16,-1 1 3-16,0 2 0 0,2-1 1 16,-2 2-2-16,3-2-3 0,0 1-1 15,0 1-2-15,0-4 2 0,0 1-5 0,0 0 1 16,0 0 1-16,3-1 3 0,-2-1 1 15,-1 2 2-15,2-3 0 0,-2 0 0 16,0 0-1-16,1-4 1 0,1 2-2 16,-1-1 1-16,2-2 1 0,0-1-1 15,1-1-1-15,-1-1 0 0,-3-6 0 16,3 2-2-16,1 1 1 0,-2 0-4 16,1 1 0-16,0-1-2 0,-2-2 2 15,1 1 0-15,-1 1 0 0,1-1 1 16,-2 0-1-16,0-3 0 0,1 5 0 0,-1 1 0 15,0-2-1-15,0 1 3 0,0 1-3 16,0-3 1-16,0-5 0 0,0 10 0 16,0-3-1-16,0-1 1 0,0 2-1 15,0 0 1-15,0-2 0 0,0 2 0 16,0-2 0-16,3-1 0 0,-3-5-2 0,0 1 1 16,0 6 1-16,4-7-1 15,-3 8 0-15,1-3 2 0,-1-4-2 16,1 6 1-16,-2 0-1 0,1-5 1 15,1 5 3-15,-1 0-3 0,1-1 4 0,-1 3-5 16,1-6 1-16,-1 2-2 0,2-1 2 16,0-3-1-16,0 6 2 0,-2-1-1 15,3 3-1-15,-1 4 2 0,-1-1 3 16,1-1 3-16,0 0-2 0,-2-1-1 16,2 0-4-16,-3-1-1 0,4 1 0 0,-1 0 1 15,0-1-1-15,0 1 1 0,0 0-1 16,0 0 1-16,-2-7-1 0,-1 3 1 15,3 0-1-15,-3 1 0 0,3 4 0 16,-2-3 2-16,1-3-1 0,-1 0 1 16,1 0-1-16,-1-5 0 0,1 8 0 15,-2-3 0-15,1-1 4 0,1 7-7 16,-1-8 7-16,2 2-5 0,-3 0-1 16,4-7 2-16,-4 8-1 0,0-1 2 15,3-7-4-15,-2 9 4 0,-1 0-2 0,2-2 0 16,-1 8 0-16,-1-9 2 0,2 2-2 15,-2 2 1-15,1 0-1 0,-1 7-1 16,2-2 1-16,-1-1 1 0,2 0-2 16,-1 2 3-16,1 0-2 0,-2-1 1 15,-1 0-1-15,3-8 1 0,-3 3-1 16,3-3 1-16,-2-5-1 0,2 7 1 16,-3-1-1-16,1-7 2 0,1 7-1 15,-2-6-1-15,1 0 1 0,-1 6-1 16,2-4 4-16,-1 6-5 0,-1-2 6 0,0-6-6 15,2 6 2-15,-2-7 2 0,0-6-3 16,1 6 1-16,-1-5-1 0,0 1 0 16,2 5 0-16,-2-6 1 0,0 0 0 15,0 4 1-15,0-3 0 0,0-1 1 16,1 1-3-16,-1-4 1 0,0 4-1 0,0-2 0 16,0 0 2-16,0-5 0 0,0 0 0 15,0 0 1-15,0 2-1 0,3-2 2 16,-3 3-1-16,0-2-1 15,0 1 0-15,0-1-1 0,0 0 0 0,0-1 1 16,0 2-1-16,0-2-1 0,0 2 1 16,0-2 1-16,0 1-2 0,0-1 2 15,0 0 1-15,0 2 0 0,0-2 1 16,0 0 2-16,0 2-1 0,0-2 0 16,0 0-1-16,0 0-1 0,0 0 0 0,0-10 0 15,-4-4 1-15,-4-1 0 0,0-7-2 16,1-3 1-16,-1-6-5 15,1-8 3-15,1-12-4 0,1-10 2 16,0-11 2-16,4-9-2 0,-1-7 3 0,2-3-3 16,0-4-2-16,3 2 2 0,3-4-2 15,-2 3 2-15,3 1 2 0,-4 3-2 16,0 9 4-16,-3 3-3 0,0 7-3 16,0 3 2-16,-1-1-3 0,-5 1 3 15,0-1 2-15,-2 1-2 0,-1-1 1 0,0 6 0 16,1 4 1-16,0 2-1 0,1 6 1 15,3 2-2-15,-2 4-3 0,2 3 4 16,-1 5-5-16,4 3 5 0,-2 4-1 16,0 3-1-16,3 2 2 0,-1 7-2 15,-1 2 3-15,1-3-2 0,-1 7 0 16,1-8 0-16,-1 10 0 0,1-2-2 16,-1 1 0-16,-1 1-4 0,2-1-7 15,-3 6-17-15,1-2-50 0,0 4-141 16,-6-2-85-16</inkml:trace>
  <inkml:trace contextRef="#ctx0" brushRef="#br0" timeOffset="-133955.479">11648 12332 157 0,'0'0'48'0,"0"0"5"0,0 0 1 16,0 0-3-16,0 0-6 0,0 0-6 15,0 0-8-15,-44-82-6 0,37 77-3 16,-3 0-4-16,3 1-5 0,2 1-2 16,-5 3-3-16,-1 0-1 0,2 0-1 15,-7 7 0-15,5 3-3 0,0 2 0 16,-3 4-1-16,5 1 0 0,-1 0 2 15,3 1-3-15,1 2 2 0,0 1 0 0,2 0 1 16,1 1-1-16,2-1 2 0,1 1-4 16,0 1 4-16,1 0 3 0,5 3-4 15,0-2 3-15,0 1-4 0,2-2-1 16,-2 2 1-16,0-2 0 0,-2-1 2 16,2 1-2-16,-3 0 2 0,0 0-2 0,-3-1 2 15,0 0-2-15,0-6 0 0,0-1 0 16,-6 2-1-16,3-6 0 15,-4 5 1-15,2-6-1 0,1 0 0 16,-3-2 0-16,1-1 1 0,0 0-2 0,3-7-1 16,0 4-5-16,-2-4-7 0,-2 0-15 15,-4-4-26-15,-3-6-47 0,4-2-65 16,0-12-94-16</inkml:trace>
  <inkml:trace contextRef="#ctx0" brushRef="#br0" timeOffset="-133767.558">11376 12581 371 0,'0'0'17'0,"0"0"15"15,0 0 7-15,0 0 4 0,0 0-5 16,0 0-8-16,0 0-6 0,0 0-6 16,101-22-3-16,-76 19-6 0,2 1-3 15,-1 2-4-15,-6 0-2 0,-2 0-3 16,-5 0-5-16,-7 0-13 0,5 0-18 0,-4 0-21 15,-1 0-36-15,1 0-41 0,-4-1-88 16</inkml:trace>
  <inkml:trace contextRef="#ctx0" brushRef="#br0" timeOffset="-132901.739">13218 12449 312 0,'0'0'44'0,"0"0"-3"0,0 0 0 15,0 0-8-15,0 0-6 0,0 0-7 16,0 0-5-16,0 0-4 0,0 0-1 16,0 0-3-16,-51-67 1 0,40 67-1 0,-2 5-1 15,-6 8 1-15,6 1-1 0,0 5-1 16,3 4 1-16,0 0 2 0,1 1-4 15,2 0 5-15,3 0-7 16,2-7 2-16,1 0-2 0,1-5 0 0,0-1 1 16,0-1-1-16,0-5 1 0,0 1 2 15,0-3 2-15,3 0 4 0,0-1 0 16,4-2 0-16,4 0-1 0,2-7 0 16,5-5-4-16,-4-5 0 0,-1-2 1 15,-1-2-6-15,-2-1 6 0,0 0-4 16,-3-1 2-16,-1 0-24 15,1-2-3-15</inkml:trace>
  <inkml:trace contextRef="#ctx0" brushRef="#br0" timeOffset="-130900.602">13272 12362 298 0,'0'0'38'15,"0"0"2"-15,0 0-3 0,0 0-4 16,-84-11-6-16,61 19-8 0,2 4-2 0,4 3-9 15,1 2-2-15,2 2-3 0,1 2 1 16,1 1 2-16,2-1-4 0,6-4 4 16,2-1-4-16,2-4 0 0,0 0 1 15,2 1 3-15,2-6 1 0,6 3 4 16,-3-5 3-16,2-5-2 0,8 0 3 0,-1 0 0 16,4-5 1-16,-2-6 1 0,1-5-4 15,-5 0-6-15,2-2 2 0,-4-3-7 16,0 1 5-16,-3 0 1 15,-1 6 1-15,-4 1 2 0,0 3 0 0,-1 7 0 16,-2-1-1-16,-1-2-3 0,2 2 0 16,-1-1-1-16,1 0-3 0,-2 5-2 15,0-1-1-15,0 1-1 0,3 0 1 16,0 12 2-16,1 9 1 0,3 6-4 16,0 6 4-16,-1 2 1 0,-3 2-4 0,0 3 5 15,0 1-5-15,-2 0 1 0,-1-1 1 16,2-1 0-16,-2 0 1 15,0 0-3-15,0-5 3 0,0 0 0 16,0-6 0-16,0-8 1 0,0-2-1 0,0-6 0 16,0-1 0-16,0 0-2 0,0-2 1 15,3-2 0-15,3-3 1 0,-1 1 2 16,8-5 0-16,9 0 1 0,4-10-3 16,9-5-3-16,1-4 0 0,0-2-9 15,2-1-11-15,-2-6-20 0,0-1-55 0,-7-6-175 16,-4 0-42-16</inkml:trace>
  <inkml:trace contextRef="#ctx0" brushRef="#br0" timeOffset="-128381.489">10329 7206 117 0,'0'0'39'15,"0"0"3"-15,0 0 2 0,0 0 2 16,0 0 4-16,0 0-6 0,0 0-6 15,-6-81-8-15,6 75-7 0,0 1-6 0,0 5-5 16,-1-1-5-16,1 1-4 0,0 0 0 16,0-2 2-16,0 2 4 0,0 0 4 15,0 2 2-15,0 13 1 0,0 7 1 16,0 7-6-16,0 3 1 0,0 5-6 16,3 2-1-16,0 5 2 0,-2 0 0 0,3 6-2 15,0 2 0-15,1 2 2 16,-1 0-2-16,-1 0 1 0,2 0-1 0,-4 2 3 15,2-2 1-15,4 0-3 16,-4 0 4-16,0-2-5 0,0 1-2 0,0-1 0 16,-2-1-2-16,5 1 2 0,-2 0-1 15,1 2 1-15,0-2-1 0,-2 1 0 16,0-2 3-16,3-1-3 0,-3-1 4 16,0-2-3-16,0-3-1 0,-2-2 1 15,1-1-1-15,-2-1 1 0,1-1-1 0,2-1 2 16,-2 0-3-16,2 0 2 0,-3 1-2 15,4-2 1-15,-1 0-1 0,2-2 0 16,-1-2 1-16,-1 2-1 16,3-2 4-16,-1 1-4 0,0-2 3 0,-2-4-4 15,0 1 1-15,-2-1 0 0,2-3 0 0,-3 1 0 16,3 0-1-16,-2 1 1 16,1 1-1-16,-1 0 3 0,1 3-4 15,-1 1 4-15,2 1-3 0,-2 1 0 16,-1 0 2-16,0 1 0 0,0 1 0 0,0-1 1 15,0 1-2-15,-1-1 2 0,-2-2 2 16,2-1-5-16,1-2 5 0,0-3-7 16,0 1 2-16,0-4 0 0,0 2 0 15,0-2 1-15,0 1 0 0,0-3 0 16,0 3 0-16,0-3 1 0,0 1-3 0,0 0 3 16,0 3-2-16,0 1 1 15,0 1-1-15,0 0-1 0,0-1 1 16,0 0 1-16,0 0-1 0,0-3 4 15,0 1-6-15,-2-3 2 0,2-5 0 0,-1 3 0 16,1-1 5-16,0-6-5 0,-2 9 5 16,2-9-6-16,-1 1 0 0,-2 5 2 15,3-7-1-15,-3 5 1 0,2-4 0 16,-1-1 1-16,-1 7-3 0,2-8 3 16,-1 8-2-16,1-6 0 0,-1 1 0 0,1 4 0 15,-1-4 0-15,2 4 1 16,-2-6-1-16,-1 2 1 0,3 4-1 15,-3-7 3-15,2 6-2 0,-1-4 0 16,1 1-1-16,-2-2-1 0,1 2 1 0,-1-3 1 16,2 2 0-16,-1-1 1 0,1-6-1 15,-2 4 3-15,3-3-2 0,-3 2-1 16,3 2 2-16,-1-1-5 0,-2-1 4 16,0 2-1-16,2-2 0 0,-1-4 0 15,1 5-1-15,1-5 1 0,-2-1-2 0,2 2 1 16,0-6-1-16,-1 0-1 0,1 0-1 15,0 2-2-15,0-1-7 0,0 1-15 16,0-2-37-16,9-2-115 0,6-17-131 16</inkml:trace>
  <inkml:trace contextRef="#ctx0" brushRef="#br0" timeOffset="-125908.398">20016 18104 615 0,'0'0'28'0,"-88"25"12"16,47-13 9-16,4 3 4 0,4-3-8 15,12-4-13-15,8-1-12 0,9-6-11 16,4-1 1-16,0 3-7 0,14 0 3 15,10 5 5-15,13-3-5 0,5-4 1 16,9-1-3-16,1-1-1 0,6-10 2 0,2-1 0 16,3 0 1-16,-1-4-2 0,-3 6-4 15,-3 4 0-15,-7 1 2 0,-7 5-5 16,-8 0 5-16,-11 0 1 0,-11 0-4 16,-1 0 0-16,-7 0-4 0,1 0 5 15,-1 0-8-15,-4 0 1 0,0 0-9 0,4 0-26 16,2 0-46-16,-1 2-128 0,7-2-107 15</inkml:trace>
  <inkml:trace contextRef="#ctx0" brushRef="#br0" timeOffset="-110575.31">20483 16203 199 0,'0'0'33'16,"0"0"1"-16,0 0-1 0,0 0-2 0,-55-87-4 16,44 71-4-16,-4 2-3 15,1 3-1-15,-1-2-5 0,-2 2-2 16,-2 0-1-16,3 1 0 0,-4 2-2 15,2 1 2-15,-3 0-5 0,1 1 2 0,-1 1-3 16,0 1-1-16,-1 1-1 0,2-2-3 16,-3 3 2-16,0-4 1 0,0 4 2 15,1-3 1-15,-1 1 0 0,-2-1-2 16,1 2-1-16,-4-2-1 0,3 0 2 16,-2 2 1-16,-1 1 1 0,2 2 2 0,0 0-2 15,3 0 1-15,3 0-2 0,-2 1-2 16,2 3-3-16,1 6 0 0,-2-1 0 15,-1 1-1-15,1 4 0 16,-2 1 0-16,2 4-1 0,-2-1 4 0,4 0-5 16,-1 4 3-16,2-5-1 0,1 1 1 15,0 2 0-15,4 1 1 0,-1-1-2 16,0 0 2-16,2 0 0 0,0-2 1 16,1 0-1-16,3-1-1 0,-2 0-3 15,2-1 3-15,3 2-1 0,0-6 1 0,-1 4 1 16,1-1 1-16,2 2-1 0,-3 5-1 15,2 0-1-15,1-1 1 0,0 2 3 16,0 3-3-16,0-1 4 0,0 2-2 16,0-3-2-16,1 2 0 0,0-4 0 15,2-5 0-15,0 1-2 0,0-1 4 16,0 4-2-16,0 5 1 0,0-2-1 16,0 2 1-16,0 1-1 0,0 1 0 15,0 1-1-15,0 1 1 0,0-3 0 16,0 1 0-16,0 2 1 0,0-1 0 0,0-2-2 15,0-1 1-15,2 0 0 0,-1-2 0 16,3 0-1-16,-1-4 1 0,0 5 9 16,1 0-9-16,1-1 14 0,-2 1-7 15,1-2-5-15,0 2 4 0,2-2-6 16,-3 1 1-16,1-1-2 0,1 2 3 0,0-1-2 16,0 1 2-16,2-3-2 15,-3 1 0-15,2 2 2 0,-2-4-3 16,1-6 3-16,-1 4 1 0,1-4-4 15,0-1 4-15,2 7-1 0,1-7 0 0,-1 2 0 16,1-5-1-16,1 2 0 0,1-4-3 16,3 2 3-16,2 4 2 0,1 2-2 15,-2 1 3-15,2-2-3 0,-1 2-1 16,0 0 0-16,0-2 2 0,-1 1 1 16,-2 0 4-16,0 0 3 0,0 0-3 0,-3 3-4 15,1 4-2-15,0-5 0 0,-1 4-3 16,1 0 5-16,0 1-1 15,-1-4-4-15,0 3 7 0,2-7-3 16,-2 1-2-16,1-3 0 0,0 5-3 0,3-3 4 16,-1-1-2-16,2-1-1 0,-1 4 4 15,3-4-1-15,-1-1 0 0,2-1 2 16,2-1 0-16,1-4-6 0,3-1 7 16,-2 0-1-16,2 0-7 0,0-2 7 15,1-1-5-15,0 0 2 0,0-3-3 0,1 4 0 16,-1-4 4-16,2 0 0 0,-2 0 4 15,1-3-1-15,3 2-2 0,1-2-5 16,0 0 3-16,0-1 3 0,1-2-4 16,-1-1 5-16,0-5-2 0,0-4-2 15,0 1 2-15,-2-1-5 0,2 0 5 16,-1 2-4-16,1 1 2 0,1-2 3 16,-3 3-4-16,1 4 0 0,-4-3 1 15,-1 4 2-15,-4-2 1 0,0 1-3 16,0 0-3-16,-8 2 1 0,4 2 0 0,-1 3 6 15,-1-6 2-15,6 1-7 0,-4-3 2 16,-2 0 0-16,-2-3-4 0,-2 5 6 16,1-5 0-16,-1 4-2 0,-3 1 2 15,3-5-4-15,-1 3 0 0,-1-6 6 16,2-3-5-16,1 1-2 0,-3-1 6 0,-1 6-12 16,1-2 5-16,3-1 5 15,-1 0-7-15,4-4 7 0,0-3-3 16,-1 0 0-16,2-1 1 0,-1 0-1 15,3 0 1-15,-3-1 2 0,0-1-2 0,1 1 0 16,-2-1-1-16,1-2 1 0,-1 0-4 16,-2-1 4-16,0 2 2 0,-2 2-2 15,-2 2 4-15,0 7-3 0,0 0-2 16,-2-1 1-16,-1 5-2 0,3-5 3 16,-3 2 2-16,0 4-3 0,1-8-3 0,-1 4 2 15,0 1-5-15,1-5 8 0,-1 2-2 16,-2 3-10-16,2-6 10 15,-1 1-14-15,-1-2 14 0,1-8 0 16,1 4-1-16,-2 0 3 0,2-2-2 0,1 3 1 16,2-4-1-16,0 0 0 0,-2-3 0 15,0-2 1-15,-1 4-1 0,-1-2 1 16,-2 1-1-16,0 0 4 0,0 3-4 16,0 2 1-16,0-1-1 0,0 3 0 15,-2 1 0-15,1-1 1 0,-3 1-1 0,1 0 3 16,-2 0-3-16,-2-3 2 0,3 1 0 15,-2-3 0-15,0-2-1 0,0 3-6 16,-2-1 5-16,2 0-5 0,-1 3 4 16,-1 2 3-16,1 1-2 0,-3 2 0 15,1 1 1-15,1-1 0 0,-4 3 1 16,1-1 1-16,-1 3-2 0,-1-2 0 16,0 3 0-16,-1 0-1 0,-1 0 1 15,-1 1-1-15,3-1 0 0,-3 1 1 16,2 1-2-16,-2-1 2 0,1-2 0 0,-2 3 1 15,3-3-2-15,-4 3 1 0,4-2 0 16,-2 3-3-16,1-2 2 0,0 2 0 16,0 0 0-16,2 4 3 0,0-1-3 15,0-1 1-15,3 3 0 0,-6-2-2 16,0 1 1-16,2 2-1 0,-4-1 0 0,2 1 2 16,-1-1 0-16,-3 0-1 0,-3-1 1 15,-1 1 0-15,1 0 0 16,0 0 0-16,1-2 0 0,-2 1 1 15,-1 1-2-15,-1-1 1 0,-2 2 0 0,-3 0-2 16,-2 2 2-16,-3 1-1 0,-3 0 0 16,-3 0-1-16,1 1 2 0,1 5-2 15,0 3-1-15,0 2-3 0,3 4-4 16,-1 5-15-16,-1 5-21 0,-3 5-55 16,3 1-107-16,3-6-70 0</inkml:trace>
  <inkml:trace contextRef="#ctx0" brushRef="#br0" timeOffset="-100298.421">12745 9093 86 0,'0'0'31'15,"0"0"-5"-15,0 0-1 0,0 0-1 16,0 0 0-16,0 0 0 0,0 0 1 16,0 0-3-16,0 0-4 0,0 0-4 15,9-74-3-15,-9 70-4 0,4 1 1 0,-2-2-1 16,1 2 0-16,-2 0 0 0,3-1 2 15,-4 4 0-15,0-1-1 0,0 1 2 16,0-1-2-16,0-1-3 16,0 1 1-16,0-1-3 0,2 2 0 0,-2-1-3 15,0 1 0-15,1-2-4 0,-1 2 2 16,0 0-2-16,0 0 3 0,-1 8 1 16,-8 4 1-16,1 4 2 0,-3 3-1 15,-3-3-1-15,5 3 1 0,-4-3 0 16,2 0 1-16,-1-1 0 0,-1-3 2 0,6-1 0 15,-2-2 2-15,5-4-1 0,1-1 0 16,0 0-1-16,3-4 1 0,-3 0-1 16,3 0 1-16,-1 2 0 0,-1-1 1 15,1-1-1-15,1 2-2 0,-3-2 1 16,3 0 0-16,0 1 1 0,0-1-1 16,0 0-1-16,0 0 0 0,3-10-1 15,8-4-1-15,1-5-1 0,2 0 0 16,-1-2 1-16,2 0-2 0,2-2 1 15,2 1-1-15,-3-3 1 0,1 4 0 0,-1-1 1 16,-3 5-1-16,-3 4-1 0,-1 1 1 16,-3 6 0-16,-1-1-1 0,1-2 1 15,-4 6-1-15,1 1 1 0,-3 2 0 16,0-2 0-16,0 2 1 0,1-1 0 16,-1 1-2-16,2-2-2 0,-2 2 0 0,0-1-2 15,1 1-2-15,-1 0 1 16,0 0 2-16,0 0 1 0,0 7 3 0,-1 9-1 15,-7 4 2-15,1-1-2 16,-1 3 2-16,-3 0-1 0,0 1 0 0,-1 0 0 16,1-3 1-16,-2 2-1 0,1-2 2 15,3-7-1-15,-2 1-1 0,7-6 1 16,-2-1 1-16,0 1 0 0,3-5 3 16,0 1-1-16,3-4 1 0,-3 0 1 15,3 0 1-15,0 2 0 0,-1-2 0 0,-2 0 0 16,3 2-2-16,-1-2-2 0,1 0 1 15,-2 0-4-15,2 0-1 0,0-11 0 16,0-7 0-16,6-2 0 0,2-2 0 16,3 2 0-16,1-5 0 0,0 1 1 15,1-2-1-15,2 1 1 0,-2-1-1 16,-2-1 0-16,2 4 0 0,-2 1 1 16,0 2-1-16,-4 8 1 0,-1 0-1 15,0 4 0-15,-5 4 0 0,3 1 1 16,-4 3-2-16,0-1 1 0,0 1 0 0,2-3-1 15,-1 2 0-15,1 0-2 0,-2 1-2 16,0-1 0-16,1 1 1 0,-1 0 2 16,0 7 1-16,-6 8 1 0,-5 8 1 15,1 1-1-15,-3 3 0 0,0 0 0 16,0 0 1-16,0-2-1 0,1-2 0 0,-1-1 0 16,2 0 1-16,0-4-1 0,0-4 2 15,5-1-2-15,2-6 2 0,-1 2-2 16,-2 0 1-16,6-5 0 15,-5 4-1-15,3-6 2 0,0 2-1 0,2 1 2 16,1-5 1-16,-2 0-1 0,2 0 2 16,0 1 0-16,-1-1 0 0,1 0-2 15,-2 2 1-15,2-2-4 0,-1 0 1 16,1-2-1-16,0-8 0 0,0-7-1 16,4-5 1-16,4-3 0 0,3 1 0 0,-1-2 0 15,2-2 0-15,-1 4 0 0,1 0 0 16,-2 3 0-16,-3 6 0 15,-1 1 1-15,0 4-2 0,-5 6 1 16,2 1 0-16,-3 3 0 0,0-1 0 0,0 1 0 16,2-2-2-16,-1 0 0 0,-1 2-1 15,2 0 0-15,-2 0 0 0,1 0 1 16,-1 0 0-16,0 0 0 0,0 0 4 16,0 14-2-16,0 8 2 0,-4 6 0 15,-4-1 0-15,0 0 1 0,-2-2 0 0,0 0-1 16,-1-2 2-16,0-4 0 0,5-4 1 15,0-3-2-15,2-3 0 0,1-5 0 16,1 0-2-16,2-4 2 0,-1 0-1 16,1 0-1-16,0 1 1 0,-3 1 0 15,3 0-1-15,0-1-1 0,0-1-1 0,0 2-3 16,0-2-5-16,0 0-10 16,0 0-18-16,0 3-34 0,0 3-55 15,10 1-127-15</inkml:trace>
  <inkml:trace contextRef="#ctx0" brushRef="#br0" timeOffset="-96438.637">10274 13813 163 0,'0'0'31'15,"0"0"1"-15,0 0-3 16,0 0-2-16,0 0-4 0,0 0-5 0,0 0-4 15,0 0-3-15,0 0-1 0,0 0-1 16,-13-14-1-16,10 13 0 0,3 1-1 16,0-2 0-16,0 2-2 0,-1-1-2 15,1 1-2-15,-2-2-1 0,2 2-2 16,-1 0-3-16,1 0 0 0,0 0-2 16,0 0-6-16,0 0-15 0,0 0-27 15,1 0-56-15</inkml:trace>
  <inkml:trace contextRef="#ctx0" brushRef="#br0" timeOffset="-95110.439">11995 13243 169 0,'0'0'47'0,"0"0"2"16,0 0-6-16,0 0 1 0,0 0-9 15,0 0-3-15,0 0-3 0,0 0-1 16,0 0-3-16,-10-51-3 0,10 49-7 16,0 1-6-16,-2-1-5 0,2 2-2 0,0-1-1 15,0 1 2-15,0 0 1 0,0 0-1 16,0 0 7-16,0 12-6 0,0 4 5 15,3 6-6-15,-1-1 1 16,-1 2-2-16,-1 0 2 0,2 1 2 0,-2 0-2 16,0 2 1-16,1 0-3 0,-1 0 1 15,0-2-1-15,0 0 0 0,3-6 1 16,-3 2-1-16,0-1 1 0,4-7 0 16,-3 6-1-16,1-7-1 0,-2-7 1 15,1 2 0-15,-1-1 1 0,2-1 0 0,-2 1 0 16,1 0 0-16,-1-5 1 0,0 0 2 15,0 0 1-15,2 1 3 0,-2-1 2 16,1 0-3-16,2 0 3 16,2-5-4-16,0-7-3 0,4-4-2 0,-2-3 0 15,2 0-2-15,0 0 1 0,2 2-1 16,-1 0-1-16,-1-1 0 0,4 4 1 16,-3 0 1-16,3 2-1 0,-6 3 0 15,2 0 0-15,-2 2-2 0,3 2 1 16,-4 0 0-16,0 2-1 0,-2 1 1 0,-4 2-2 15,6 0 2-15,5 0-2 0,4 0 1 16,4 8 0-16,-6 1-1 0,0 2 1 16,-6 2 1-16,0-4 0 0,-1 5 2 15,-3 1-2-15,1-4 1 0,-2 6 0 16,-1-6 0-16,-1 2 1 0,0 3-1 0,-7-2 2 16,-2 4 1-16,-2-4 0 15,1-5 2-15,-2 0-2 0,0-3 2 16,1-1-2-16,-4-1 1 0,5-2-2 15,-1-2-2-15,-1 0 0 0,2 0-1 0,0-2 0 16,3-3-3-16,-1-1-8 0,5 1-14 16,-5-4-38-16,4 4-68 0,-1-8-157 15</inkml:trace>
  <inkml:trace contextRef="#ctx0" brushRef="#br0" timeOffset="-93343.523">13238 12339 4 0,'0'0'15'16,"0"0"7"-16,0 0 0 0,0 0 3 15,0 0-3-15,0 0-4 0,0 0-4 0,0 0-4 16,0 0-1-16,-14 0-3 0,13-2-3 16,-1 2-2-16,1 0 2 0,-1 0-2 15,1 0 0-15,-1 0 0 0,1 0 1 16,-5 0-1-16,2 0 0 0,-1 0 2 16,-5 0 2-16,6 3 0 0,-2 0 1 0,-1 2-1 15,4-2 1-15,-3 0-1 16,-1 3-1-16,6-3 2 0,-5 5 0 0,0-1-1 15,1 1 2-15,0 1-2 16,1 0 0-16,-1 1 1 0,2-2-2 0,0 3-2 16,2-7-1-16,-2 5 0 0,3-4 0 15,-3 0 2-15,3 5-2 0,0-4 1 16,0 1-3-16,0-1 1 0,0-3 0 16,0 1 0-16,0 1 1 0,3-1-1 15,-3-4 0-15,0 0-1 0,0 0-1 0,0 2 1 16,0-1-1-16,1 2 0 0,1-3 2 15,-1 2-2-15,1-2-1 0,-1 0-2 16,1 0-6-16,2 0-4 16,2-5-5-16,4-1-4 0,-1-4 0 0,-5 4-1 15,5-4-6-15,1 0-1 0,-6 2-5 16,5-3-1-16</inkml:trace>
  <inkml:trace contextRef="#ctx0" brushRef="#br0" timeOffset="-93102.89">13399 12872 14 0</inkml:trace>
  <inkml:trace contextRef="#ctx0" brushRef="#br0" timeOffset="-92302.481">12793 9133 111 0,'0'0'25'0,"0"0"-4"16,0 0-5-16,0 0-2 0,0 0-2 15,0 0-2-15,0 0 0 0,0 0-2 16,0 0-1-16,0 0-1 0,6 0-1 16,-5 0-1-16,-1 0-1 0,0 2-1 15,0-1-1-15,0 1-1 0,0-1 2 16,0 1 0-16,0-1-1 0,0 1 0 16,0-2 2-16,3 1-3 0,-3-1 1 15,0 2 0-15,0-2 0 0,0 1 1 0,0-1 1 16,0 0 3-16,0 2 0 0,0-2-1 15,0 0 3-15,0 1-5 0,3-1 2 16,-3 0-2-16,1 0-1 16,-1 0 1-16,2 0-2 0,-2 0 0 0,1 0-1 15,-1-1-1-15,2-1-1 0,-2 2-4 16,1-1 1-16,-1 1-2 0,2-2 1 16,-2 2-2-16,1 0-3 0,1 0-7 15,-1 0-18-15,9 0-31 0,3 0-53 16</inkml:trace>
  <inkml:trace contextRef="#ctx0" brushRef="#br0" timeOffset="-91227.939">13044 9113 108 0,'0'0'-9'0,"0"0"-4"0,0 0-1 15,0 0-5-15,0 0-17 0</inkml:trace>
  <inkml:trace contextRef="#ctx0" brushRef="#br0" timeOffset="-74925.089">27154 17845 79 0,'0'0'32'0,"0"0"6"0,0 0-5 16,0 0 3-16,0 0-3 0,-87 4-3 0,77-4 5 16,-3 3-6-16,3 2-1 0,4-2-4 15,1-2-9-15,5-1-3 0,-2 0-5 16,2 0-7-16,-1 0 0 0,-1 0-1 16,2 0 2-16,0 0 4 0,0 0-3 15,0 0 1-15,3 3-2 0,8-3 4 16,7 5 1-16,1-3 0 0,5 1 2 0,-2-1-5 15,3 1 2-15,-1-3 0 16,2 0 1-16,1 0 1 0,2 0 0 16,0 0 3-16,0 2-3 0,-1 1-1 0,1 0 0 15,0-3-2-15,0 0-1 0,-2 0 1 16,2 0-1-16,1 0-3 0,-1 2 4 16,2 0 1-16,-1 0-3 0,0 1-1 15,1-3 1-15,-1 0-1 0,0 0 2 16,1 0-2-16,-4-1 2 0,1 1-4 0,-2 0 6 15,-1 0-2-15,1 0-3 0,0-2 2 16,1 0-1-16,-1-2 2 16,-2-2-1-16,1 4-2 0,0-1 0 15,-2 2 3-15,1 1-1 0,-2 0 1 0,1 0 0 16,2 0-4-16,-2 0 2 0,1 0 2 16,0 0-2-16,0-1 1 0,-1-4-1 15,2 2 2-15,-3 1-1 0,2 2-1 16,-1 0 1-16,0 0 0 0,-1 5-2 15,0-3-1-15,-6 1 2 0,0-2 0 0,1 0-1 16,1-1 5-16,3 0-3 0,-1-1-1 16,-2-5 0-16,2 1-1 0,-7 1 0 15,3 1 1-15,0 3-1 0,-3 0 0 16,3 0 0-16,2 3 1 0,-1-3 1 16,4 0-3-16,-5-5 4 0,1 2-4 15,4 3 3-15,-1 0 0 0,8 0-2 0,-1-3 4 16,-1 3-2-16,0 0 2 15,-2-1-3-15,-2-3 3 0,1 1-4 16,-1-1 0-16,-6 0 0 0,1 0 1 0,-5 4 1 16,2 0 0-16,-2 0 2 0,2 0-1 15,2 0-1-15,-3-4 2 0,3 1 0 16,-6 0 0-16,3 1 3 0,2-2-1 16,-5 4-2-16,4-4-1 0,-1-3 2 15,-6 2 0-15,1 1-1 0,-1 1 2 16,-2 3-3-16,0-3 1 0,-1 2-1 15,1-1-3-15,1 2 2 0,-2 0-3 0,2 0 3 16,-6 0 1-16,0-1-3 16,0 1 0-16,1 0 2 0,1 0 1 0,0 0 1 15,0 0-3-15,-1 0 1 0,1 0-1 16,-1 0-2-16,1 0 5 0,-1 0-4 16,-1-4-1-16,0 4 1 0,2 0-3 15,-2 0-7-15,0 0-40 0,0-5-134 16,0-7-99-16</inkml:trace>
  <inkml:trace contextRef="#ctx0" brushRef="#br0" timeOffset="-66752.14">28211 16471 232 0,'0'0'69'0,"0"0"-7"0,0 0-11 16,0 0-9-16,0 0-6 0,0 0-6 15,0 0-7-15,0 0-4 0,0 0-8 16,0-53-6-16,0 51-3 0,0 1 1 0,0 1 0 15,0 0 3-15,0 0 2 0,2 0-1 16,-2 13-1-16,1 7 3 0,-1 5-4 16,0 1 7-16,0-7-6 15,0-1 1-15,0-5-1 0,0 1-1 0,-1 0 0 16,-1-2-2-16,1 2 1 0,1-8 0 16,0 0-1-16,0-6 0 0,0 4 0 15,0 3-2-15,0-2 1 0,0 2-4 16,0-7 2-16,0 0-1 0,0 0-2 15,0 1 2-15,0 3-7 0,0 0-17 0,0 2-19 16,0-1-43-16,0 7-44 0,0-9-87 16</inkml:trace>
  <inkml:trace contextRef="#ctx0" brushRef="#br0" timeOffset="-66192.602">28110 16599 357 0,'0'0'63'0,"0"0"-4"0,0 0-12 15,0 0-12-15,0 0-14 0,0 0-9 0,0 0-6 16,0 0-2-16,0 0 4 0,-9-11 1 15,9 11 4-15,0 0-1 0,-3 1-1 16,2 5 1-16,-1 7-2 16,1-2 0-16,0 1-1 0,-1 1-3 0,1 1 2 15,-1-2-3-15,2 1 0 0,0 1-1 16,0-3-2-16,0 1 0 0,0-6-1 16,0 0 2-16,0-2-1 0,0 3 1 15,0-3 0-15,0 2 2 0,0-6-1 16,0 0-1-16,0 0 0 0,2 1 1 0,-2 1 0 15,1 1 2-15,-1-3 0 0,2 2-1 16,-2-1 3-16,1-1 3 0,0 0-2 16,-1 1 1-16,2-1-2 0,5 0-1 15,-3 0-2-15,5-2-1 0,4-5-1 16,1 0-2-16,4-4 2 0,-2 1 2 16,0-1-2-16,0 1 0 0,-2-1-1 15,2 2-2-15,-6 3 1 0,3-2 1 16,-6 3-1-16,1 1 3 0,-1 0-2 15,-3 0 2-15,0 3-2 0,-4 1-3 0,0-2 2 16,0 2-5-16,2 0 5 0,-1 0-2 16,1 0 0-16,-1-3 4 0,1 3-4 15,-1-1 1-15,-1 1-3 0,2-2-5 16,-2 2-8-16,1 0-16 0,-1 0-17 16,0 0-45-16,2-1-84 0,-2 1-127 15</inkml:trace>
  <inkml:trace contextRef="#ctx0" brushRef="#br0" timeOffset="-48510.735">27290 17680 142 0,'0'0'31'15,"0"0"-6"-15,0 0 1 0,0 0-2 16,0 0 3-16,0 0 5 0,0 0-3 15,0 0-1-15,0 0-2 0,-36 59 0 0,28-54 0 16,4-2 0-16,-6-1 1 0,3 1-3 16,2 0-1-16,2-1-1 0,-2-2-3 15,-1 0-3-15,-6 0-1 0,2 0-4 16,-3 0 1-16,-3-2-6 0,4 2 2 16,-8-4-2-16,2 2 1 0,-2 2 0 15,-5 0 1-15,0 0-1 0,1 0 0 16,1 0 0-16,5 0-1 0,0 0-1 15,6 2 2-15,-2-2 1 0,2 0-3 16,0 0 3-16,1 0-3 0,5 0 0 0,-4 0-3 16,3 0 0-16,1 0-1 0,-6 0-1 15,6 0 2-15,-1 0 2 0,-4 0-3 16,6 0 0-16,-1 0-1 0,-5 0 1 16,7 1 1-16,-2-1-1 0,-4 3 3 15,3-1-4-15,1-1 1 0,-4 0-1 0,5 2 2 16,-1-3-3-16,1 0 3 15,-1 0 2-15,2 2-5 0,-1-2 1 0,1 2 2 16,4-2-1-16,-2 0 1 16,2 0-1-16,-1 0 0 0,-1 1-2 0,1-1 1 15,-1 0 3-15,0 2-3 0,1-2 0 16,1 0 4-16,-2 0-2 0,2 0 0 16,-1 0 1-16,1 0 0 0,-2 0-5 15,2 0 0-15,-1 0 0 0,1 0 1 16,-2 0 2-16,2 0 1 0,-1 0 2 0,1 0-3 15,0 0-2-15,0 0 3 0,0 0-2 16,-2 0 3-16,2 1 0 0,0-1 0 16,-1 0 1-16,1 0-3 15,-2 0 4-15,1 0-1 0,-4-3-4 0,3-2 0 16,-1 2 0-16,-4-4 2 0,4 4-1 16,0-2 1-16,1 2-1 0,-1-1-2 15,1 2 2-15,-1-4 1 0,-5-1 1 16,5 5-1-16,-4-9-1 0,-1 2 0 15,0-4-3-15,-2 3 3 0,3-2 2 0,-2-1-2 16,1 0 0-16,-5-4 1 0,4 1 0 16,0 0 0-16,-1-3-2 0,2 1 1 15,0-2-2-15,1 0 1 0,-1 0 2 16,0-2-1-16,2-2-4 0,-1 1 3 16,0-3-1-16,0 4 3 0,-1-5-2 15,3 2 2-15,-3-2-9 0,1 0-7 16,0-2 8-16,0 4-7 0,1 4 11 15,-3-4 2-15,2 4 1 0,-2 0-1 16,0-1 0-16,1 0 0 0,-1 1 0 0,1 1 1 16,-1 0 0-16,5 6 0 0,-2-1-3 15,1 2 2-15,1-4-1 0,0 0 2 16,1 1 0-16,-1 0-1 0,4 3 0 16,-2-5-1-16,2-2 0 0,0 7 0 15,0-4 2-15,0 5-2 0,2 2 1 0,0 0 2 16,1-2-4-16,0 2 2 0,-1 0 0 15,1 1 0-15,-1 0 0 16,0 0 0-16,1-2 1 0,-2 4 0 16,1-5-1-16,1 4 1 0,-3 1-2 0,1-3 0 15,1 5 2-15,-2-1-1 0,1-5 0 16,2 7-1-16,0-7 3 0,0 3-3 16,-1-4 1-16,1 3 1 0,-1 6-4 15,1-5 2-15,0 5-1 0,0-2 0 16,0 1 2-16,0 0-2 0,0 1 2 0,3-3 0 15,0 0-3-15,0 2 3 0,0-2-2 16,2 1 0-16,4-3 1 0,1 2 0 16,4-4 2-16,1 0-2 15,-2 1 3-15,4 2-3 0,0-1 0 0,5 0 0 16,1 1 0-16,3-2-5 0,3-2 4 16,-1 1-3-16,4-1 5 0,0 1 0 15,4 2 0-15,0 0-1 0,3 1 1 16,2-2-2-16,4 2 0 0,1 0 2 15,2-1-2-15,0 1 1 0,1-1-1 0,-1 2 0 16,-1 0-1-16,0 1 1 0,-3 0 0 16,2 0 0-16,-4-2 2 0,2 3 0 15,1-3 0-15,0 1 0 0,0 0 0 16,-1-2-2-16,0 0 1 0,2 0 1 16,1 3 0-16,1-1-1 0,1-1 1 15,3 3 0-15,-2-2-1 0,1 1 3 16,3 0-2-16,-1 0 0 0,2 0-1 15,0 2-2-15,-2 0 3 0,-2 0-1 16,-1 3 0-16,-1-5 0 0,-3 2 0 0,-1 2 0 16,-3-2 0-16,-2 0 0 0,-4 2 0 15,-1 1 1-15,-2 0-1 0,-3 0 1 16,3 0-2-16,-4 0 1 0,1 3 1 16,-2-1-2-16,-2 3 2 0,0-2-1 15,-5 1 0-15,0 1 0 0,-1 0 0 0,-9-2-1 16,2 2 0-16,-1-1 1 15,0 2 0-15,3 1 1 0,-2-1 0 16,-5 1 0-16,4-1 1 0,-4 1-2 16,3-1 1-16,3 3 0 0,-5-1 0 0,0-2-1 15,0 3 0-15,1 0 1 0,3 3 0 16,-2 0-2-16,-2 2 2 0,2 2-1 16,-2-1 0-16,-2 3 7 0,3 1-6 15,-3 2 4-15,0-2-6 0,2 1-2 16,-4-2 4-16,1 0-2 0,2-2 2 0,-2 0 2 15,-1-1-4-15,1 1 2 0,-3-5 0 16,2 1 0-16,-1 2 0 0,-1-1-1 16,4 6 1-16,-5-2 0 0,1 1-1 15,-3 2 1-15,0 2 0 0,0 3-1 16,-1 2 1-16,2 1 1 0,-2 2-1 16,1-3 0-16,0 1 0 0,0-2 0 15,2-2 0-15,-1-3-2 0,-1-5 3 16,1-1-1-16,0-1 1 0,-1-4 0 15,0 8 0-15,0-10-1 0,-3 5 2 0,2 1-2 16,-2-4 0-16,0 10-2 0,0-3 4 16,0 8-2-16,0-3 1 0,-2 1 9 15,1 1-5-15,-1 2 6 0,1-10-9 16,1 5-1-16,-2-4-2 0,1-3-1 16,1 7 4-16,0-1-1 0,0-2 2 0,0 2-3 15,0-2 0-15,0 0-2 16,0-5 4-16,1 6-2 0,1-6 1 15,-1 0-2-15,1-4 1 0,-2-4 2 16,1 1 0-16,-1-6-2 0,0 7 2 0,0-2-1 16,0 5 2-16,-1 5 2 0,-4-5 1 15,-5 2 0-15,0-2 0 0,-4-2 1 16,-5 4-1-16,-3-5-1 0,0 1 3 16,-4-3-1-16,-2 1-2 0,-4-2 1 15,-3 2 0-15,-2-3-3 0,0 1-1 16,3-1-3-16,2-2-2 0,3 2-5 15,4 1-11-15,2 1-30 0,6 0-83 16,0-4-166-16,5 2-10 0</inkml:trace>
  <inkml:trace contextRef="#ctx0" brushRef="#br0" timeOffset="-24832.363">22185 1659 128 0,'0'0'42'0,"0"0"-1"16,0 0-10-16,0 0-1 15,0 0-7-15,0 0-5 0,0 0-3 0,0 0-5 16,0 0 2-16,-7-43-4 0,6 42 0 16,1 1 1-16,0-2-1 0,-2 0 1 15,2 1 1-15,-1 0-4 0,1-1 1 16,-2 1-1-16,2-1 0 0,-1 1-2 15,1 1-1-15,0-2 1 0,-2 2-2 0,2-2 0 16,0 2 1-16,0-1 0 0,0 1 0 16,-1-1 3-16,1 1 0 0,0-2 2 15,0 2-1-15,-2 0 1 0,2-1-2 16,0 1 4-16,-1-2-1 0,1 2-2 16,0 0 1-16,0-1-2 0,-2 1 2 15,2-2-2-15,0 2 1 0,0-1-1 16,0 1-1-16,-1 0 2 0,1-3-2 15,0 3-1-15,0 0 1 0,0 0-3 16,0 0 0-16,-2 0 0 0,2-1 1 0,0 1-1 16,0 0 1-16,0 0-1 0,0 0 0 15,0 0 1-15,0 0 0 0,0 0-1 16,-2 0 0-16,2 0-1 0,0 0 0 16,0 0-1-16,0 0-1 0,0 0 1 15,0 5 1-15,0 12 1 0,0 8 4 0,0 14-1 16,0 6 2-16,0 7-1 15,0 8 7-15,-1 9 3 0,-1 8-5 16,-1 10 1-16,2 5-12 0,-1 7 3 16,1 1 7-16,1 0 0 0,0 0 1 0,0 1 1 15,0 0-6-15,0 2 5 0,0 1-3 16,0-2-1-16,0-8 2 0,0-4-8 16,0-11 4-16,3-6-4 0,0-7-2 15,0-7 4-15,0-4-3 0,0-6 3 16,-1-6-2-16,-2-3 0 0,0-5-2 0,0-7 1 15,0 0 4-15,0-10-3 0,0-2 4 16,-2-5-6-16,1-7 0 0,1 3 0 16,0-7-3-16,-2 0-3 15,2 0-9-15,0 2-14 0,0-2-24 0,0-2-31 16,-3-16-43-16,3-14-55 0,0-16-73 16</inkml:trace>
  <inkml:trace contextRef="#ctx0" brushRef="#br0" timeOffset="-23000.835">22223 1442 125 0,'0'0'49'0,"0"0"2"0,0 0-1 16,0 0-1-16,0 0-7 0,0 0-5 0,0 0-10 15,0 0-6-15,0 0-10 0,0 0-5 16,-42-22-5-16,42 22-2 0,-1-1 2 16,1 1 1-16,0 0 4 0,1-2 1 15,12 2 0-15,6-1 2 0,7-1-3 16,0 1 0-16,3-1 0 0,1 1 0 0,2-2-1 15,3 1 1-15,-1 1-3 16,4-2 1-16,1 3-2 0,1 0-1 0,4 0 2 16,2 0-1-16,1 0-1 15,2 0 1-15,1 1-2 0,1-1 1 0,2 0 0 16,2 0 1-16,1 0-2 0,0 0 0 16,0-1-1-16,2-1 1 0,-2 2 0 15,0 0 0-15,1 0 1 0,-5 0-2 16,0 2 1-16,0-1 0 0,-3-1 0 15,0 0 0-15,-1 0 1 0,0 0-1 0,-5 0 0 16,1 0 0-16,-4 0 0 0,-1 0 1 16,2-1 0-16,-4-1-1 0,1 0 0 15,-2-1 0-15,0 3-1 0,-1 0 2 16,-2 0-1-16,0 0 0 0,-2 0 2 16,-1 0-2-16,-3 0 0 0,-2 0 0 0,0-1 0 15,-6 1 0-15,-3 0 0 16,2-1 1-16,-7 0 0 0,7 1 1 15,-6-3 0-15,1 2 0 0,-2 1 0 16,0-2 0-16,1 1 2 0,-3-2 1 0,2 2 1 16,-6-1 0-16,1 2 1 0,-2-1 1 15,2 1-2-15,0-2 0 0,1 2-2 16,-7 0-2-16,0-1 2 0,6 1-1 16,-2 0-1-16,2 0 1 0,0 0-1 15,-6 0-1-15,4 0 1 0,2 0-1 16,-2 0 0-16,0 0 1 0,-1 1 0 15,0 2 0-15,0-1 0 0,2 1 1 16,-5-3 0-16,1 2-2 0,2 1 2 16,2 3-1-16,0 2 1 0,-2 1 0 0,3 6 0 15,-3 2 1-15,3 5-1 0,-2 2-1 16,1 0-2-16,-2 5 0 0,0 3 0 16,0 1 1-16,-1 2 0 0,-2 1-1 15,0 1-1-15,0-1 0 0,0 2 0 16,0-1 11-16,-2-1-2 0,-1 0 2 0,2 1 0 15,-2-3-11-15,1 0 2 0,-1 0-1 16,-1 0 0-16,2 1-1 0,-1 4 2 16,0 0-2-16,0 0 2 15,1 0-2-15,-1 1 2 0,0-1-2 0,0-1 2 16,0 0-1-16,1-2 2 0,-2 3 7 16,1 1-4-16,0-1 4 0,-2 0-5 15,2 0-4-15,-1 1 2 0,1 0-2 16,-1 1 1-16,0 3 0 0,1 1-1 15,1-1 0-15,1 3 0 0,1-2-1 0,0 0 1 16,0-3-1-16,0 0 2 0,0-3 3 16,3 1-5-16,0-2 6 0,2-4-5 15,1 1-1-15,-2 1 2 16,1-4-2-16,1 2 2 0,-2 0-1 0,1-1 1 16,0 2-1-16,-1 0 1 0,1 0-2 15,-1-1 4-15,1 0-2 0,-1-2 1 16,1-3 0-16,-2-4 1 0,0 0 0 15,0-4 0-15,-1-4 3 0,1-3-2 16,-2-1 3-16,-1-1-6 0,1 0 1 0,-1 1-1 16,2-1 0-16,-2-7 1 0,0 2 1 15,0-7-2-15,0 0 0 0,0 6 1 16,0-2-2-16,0 2 1 0,0 0 1 16,0-6 0-16,0 0 0 0,0 0 1 15,0 2 0-15,0-1 0 0,0 1 0 0,0-1-1 16,0 1-3-16,0-1 2 15,-3 3 0-15,-1-1-1 0,-5 0 2 16,-1 0-2-16,-3-3-1 0,-6 1 1 16,0-1 0-16,-8 2-1 0,1-2 1 0,-2 0 0 15,-2 0-1-15,-2 0 1 0,-1-2 0 16,-3 1-1-16,1 1-1 0,-1-2 1 16,0 1 1-16,2-2 0 0,1 1 4 15,0-2-4-15,1 3 0 0,0-2 0 16,2 2-2-16,-2-1 2 0,0 1 0 0,-1-1 0 15,0 1 0-15,-2-2 0 0,-1 1 1 16,-3-1-2-16,-2 2 1 0,-1-1-1 16,-2 1-2-16,0 1 3 15,-1 0-2-15,5-2 4 0,-1 2-2 0,2-1 0 16,3-1 4-16,0 1-4 0,1 1 0 16,-1-3 0-16,1 3-3 0,1 0 3 15,1 0 1-15,1 0-2 0,-1 0 1 16,1 0 1-16,-2 0 1 0,1-2-2 15,-2 2 0-15,2-2 0 0,1 1-1 0,0-1 2 16,3 2 0-16,1-3 1 0,0 2-2 16,2 0 0-16,7 1-2 0,-1 0 2 15,0 0 0-15,7 0-1 0,-9 0 3 16,3 0-2-16,5 0-1 0,-6 0 3 16,8 0 0-16,-1 0-3 0,-1 0 3 0,-1 0-3 15,-5 1 2-15,8-1 0 16,-9 1 0-16,2-1 1 0,0 3-1 15,-1-3 1-15,1 0-1 0,0 2 1 16,6-1-1-16,-6 1 1 0,8 0 0 0,-2-2-1 16,1 0 1-16,-1 3-1 0,0-3 0 15,0 1-1-15,3-1 1 0,4 0 1 16,2 2-5-16,-3-2 3 0,2 0 0 16,0 0 0-16,0 1 1 0,5-1-1 15,-6 0 0-15,0 0-1 0,-5 0 0 16,-3 0-2-16,2-3-2 0,-4-3 0 15,0 1-5-15,0-3-4 0,-2-3-7 16,1-2-3-16,5 5-15 0,6-4-28 16,4-7-68-16,7-4-158 0</inkml:trace>
  <inkml:trace contextRef="#ctx0" brushRef="#br0" timeOffset="-20439.715">20004 1666 244 0,'0'0'44'0,"0"0"-2"0,0 0-6 16,0 0-6-16,0 0-4 0,0 0-7 15,0 0-4-15,0 0-5 0,0 0-5 16,-78-4-1-16,61 17 0 0,3 7-1 15,-4 5 4-15,2 2 2 0,-2 6 0 16,0 4 13-16,-1 8 1 0,2 6-2 0,-3 9 1 16,0 7-9-16,1 7-7 0,-1 5 4 15,1 3-7-15,1 3 4 0,1-2 5 16,2 3-3-16,1-1 5 0,4 3-3 16,3 1-5-16,4 4 4 0,3 2-3 15,0 5 5-15,4 5 1 0,6 5-4 0,6 2-1 16,2 3-3-16,2-2-2 15,3-2-2-15,0-6 4 0,3-9-5 16,2-6-2-16,1-10 4 0,-1-7-4 16,4-7 2-16,0-9-2 0,1-8 3 0,1-7-3 15,-2-6 2-15,-1-5 1 0,-2-6-7 16,-3-7 0-16,-7-6-14 0,-2-6-14 16,-4-3-22-16,-4-3-53 0,1-13-92 15,-5-10-67-15</inkml:trace>
  <inkml:trace contextRef="#ctx0" brushRef="#br0" timeOffset="-19712.401">20018 1689 126 0,'0'0'55'15,"0"0"-3"-15,0 0 0 0,0 0-3 16,0 0-10-16,5-79-5 0,-2 68-8 0,0 3-4 16,0-2-6-16,3 3-1 0,-2 1 0 15,2 0-2-15,1 1-1 0,1 0 0 16,-3 2-3-16,5 2 0 0,2 1-1 16,4 4 0-16,3 7-2 0,-1 4 2 15,0 5 0-15,-2 3-2 0,2 4 2 16,-2 5-3-16,3 3 1 0,1 5 0 15,-1 3-2-15,3 3 13 0,-1 2-3 16,-2 4 0-16,3 1 1 0,-4 3-13 16,2 5 1-16,-2 3-1 0,0 3 2 0,1-1-3 15,-3 0 3-15,2-1 7 0,-1 2-5 16,0-1 4-16,0 3-7 0,0-1-3 16,1 1 2-16,-2 0-3 0,-1 0 4 15,-1-1-3-15,-2-2 3 0,0-2 3 16,-3-2-5-16,-1-2 4 0,-2-2-6 0,-2-2 0 15,1-2 2-15,-4 2-2 0,-1-4 4 16,0 2-3-16,0-3 1 16,-3-1-1-16,-2 0 3 0,-4 0 1 15,-1 1-3-15,-2 2 3 0,-2 0-3 0,-2 3-1 16,-1 2 3-16,-2 1-2 0,-3 4 1 16,0-1-1-16,2 4 3 0,-5-2-3 15,1-1 1-15,-1-3 7 0,-2-4-6 16,0-3 7-16,-1-3-2 0,-1-3-2 15,0-4 0-15,2-3-4 0,1-3 2 0,1-4-4 16,1-2 2-16,4-3-2 0,0-5 0 16,7-6-2-16,5-8 0 0,5-4-4 15,3-5-11-15,-2 0-19 16,2 0-32-16,0-5-66 0,2-13-161 0</inkml:trace>
  <inkml:trace contextRef="#ctx0" brushRef="#br0" timeOffset="-18904.598">20077 1604 278 0,'0'0'16'0,"0"0"0"16,0 0-4-16,0 0 0 0,0 0-3 16,0 0-6-16,0 0 2 0,0 0-3 15,0 0 1-15,0 0 1 0,-6-7 0 16,18 7 0-16,8 4 1 0,4 4 0 15,3 2 1-15,2 2 1 0,4 0 0 0,1 3 0 16,4-2-2-16,0 1 1 0,1 1-2 16,2 1 1-16,3 1 2 0,0-1-2 15,3 3 0-15,2 1 0 0,2 2-3 16,2-2 12-16,4 2-10 0,3-1 12 16,4-2 1-16,3 0-14 0,1-1 11 0,1-3-12 15,0 2 1-15,1-2-1 16,-1 0-1-16,3 2 0 0,1-2-1 15,-1 2-1-15,0-1 1 0,-1 1-3 16,-1 3 3-16,-2 1-2 0,-1 3 2 0,-3 4 0 16,0 0-1-16,-4 1 0 0,0-1 1 15,-2-2 0-15,0-2-1 0,-2-1 0 16,-1-2 1-16,-3-1-1 0,-4-2 2 16,-1 2 0-16,0-2 0 0,-1 0-2 15,-3-1 1-15,1 0 9 0,-1-1-7 16,-1 0 7-16,1-1-8 0,1 0-1 15,-1-2 0-15,-1 2-2 0,-1 0 6 16,-4 2-5-16,2 0 5 0,-4-2-5 16,-3-1 2-16,-2-2 0 0,-2 0 0 0,-1-3 0 15,0 1 0-15,-2-3 2 0,-2-1-1 16,0 0 0-16,-1 1 1 0,-9-5-1 16,2 3 1-16,-4-2 3 0,-1 0-4 15,3 1 0-15,-8-4-1 0,0 2-1 16,-5-2-1-16,5 0-10 0,-1 0-27 0,1 0-122 15,2 0-96-15</inkml:trace>
  <inkml:trace contextRef="#ctx0" brushRef="#br0" timeOffset="-18104.677">20110 4674 292 0,'0'0'9'0,"0"0"5"0,0 0 5 0,0 0 2 15,0 0-2-15,0 0-3 16,0 0-6-16,0 0-3 0,0 0-3 16,0 0 0-16,-21 21 5 0,21-21 5 0,1 0 7 15,12-3-1-15,6-10 2 0,8-6-8 16,5-4-4-16,4-4 0 0,7-7-4 16,2-4 1-16,6-5 0 0,5-5 6 15,4-2-2-15,3-3 2 0,7-2-1 16,1-1-4-16,7-2-2 0,0 3-2 0,6-2 1 15,2 3-1-15,2 1 1 0,1-1-3 16,0 2-3-16,-2 1 2 0,2 1-4 16,-3 2 3-16,-1 0 1 15,-1 1-1-15,-4 2 1 0,-4 1-1 0,-2 0 2 16,-4 3-2-16,-1 1 2 0,-4 3-2 16,-3-1 0-16,0 4 1 0,-4-1-3 15,-4 1 3-15,-4 2-4 0,-1-1 4 16,-3 3-1-16,-3 0 0 0,0 1 2 15,-2-1-2-15,-2 2 1 0,0-2 0 0,0-2 0 16,0 0-1-16,3 2 1 0,-2 1-1 16,2 3 0-16,0 1 0 0,-3 5 0 15,-1 1 0-15,-2 2 1 0,-3 2-1 16,-2 2 2-16,-2 2-3 0,-5 3 1 16,1 0 0-16,-9 2-3 0,0 4 3 15,-6-1 0-15,-6 1 0 0,7 1 1 16,-5-1 0-16,-1 1 0 0,1 1-1 15,-6 0 0-15,4-2 0 0,1 0-3 16,0 1 1-16,-1 0-6 0,-1-3-10 0,2 3-19 16,2-2-25-16,1-1-34 0,-5 1-20 15,6 0-18-15,0 3 6 0</inkml:trace>
  <inkml:trace contextRef="#ctx0" brushRef="#br0" timeOffset="-18000.288">23415 2653 351 0,'0'0'53'0,"0"0"-21"0,0 0-12 16,0 0-16-16,0 0-17 0,0 0-55 16,0 0-112-16</inkml:trace>
  <inkml:trace contextRef="#ctx0" brushRef="#br0" timeOffset="-17681.884">23415 2653 573 0</inkml:trace>
  <inkml:trace contextRef="#ctx0" brushRef="#br0" timeOffset="-17372.068">23415 2653 573 0,'23'25'-1'0,"-31"-19"2"0,5-3 4 0,-1 5 4 0,-3-1 3 16,6-4 1-16,-1 2-1 0,2-5-1 0,0 5-2 0,0 1 0 16,0 0-1-16,0 4-1 0,0-8 0 15,2 1 1-15,0 1 2 0,4-4 1 16,3-2 0-16,-1-3 0 0,5-5-3 16,-4-2-1-16,-5 2 1 0,1 1-1 15,-5-2 2-15,0 4 0 0,0-3-1 16,-3-1 0-16,0 7-3 0,-4-2-3 0,2 6 0 15,-5 0-3-15,2 0 0 16,-1 0 0-16,0 6 1 0,4 1-1 16,-1 1 1-16,3-4 0 0,1 1-1 0,2 0 1 15,0-1-1-15,0 0 1 0,2 4 1 16,2-5-1-16,1 0 3 0,3-2-1 16,-1-1 1-16,-2 0 1 0,3 0-1 15,-3 0 1-15,-2-1 0 0,2 0-1 16,-5 1-1-16,0 0-3 0,0-2 0 0,-5 1-2 15,0 1-2-15,-3-2-2 0,3 2-9 16,1 0-26-16,-2 0-45 0,6 0-150 16,0 0-66-16</inkml:trace>
  <inkml:trace contextRef="#ctx0" brushRef="#br0" timeOffset="4580.056">23415 2620 195 0,'0'0'21'0,"0"0"5"16,0 0 1-16,0 0-4 0,0 0-6 16,0 0 2-16,0 0-7 0,0 0 6 15,0 0-5-15,17-58 3 0,-1 35-1 16,2 0-9-16,4 1 8 0,0-1-7 16,1 0 9-16,0 1-1 0,2-1 0 15,-2-1-2-15,2 1 0 0,-1-2-4 16,2 1-2-16,0-1-1 0,-3 0-1 15,2-1-3-15,-1 0 1 0,-1 0 3 16,0 0-3-16,-1 0 3 0,1 0 2 0,1 0 0 16,-1 2 2-16,0 1 3 0,0 1-2 15,-1 1 1-15,-5 2-1 0,2 0-3 16,-3 1 0-16,0 1-1 0,-2 2-12 16,2-1-1-16,-3 2 0 0,1 0-2 15,1 0 11-15,1 1-2 0,-2-1 0 16,4-1-1-16,-4-1 1 0,3 3 1 0,-3 0-1 15,-2 1 2-15,-1 4-2 16,-4 3 1-16,-1-2-1 0,2 0 1 16,-2 1-1-16,0-1 1 0,-3 4-1 0,0 0-1 15,-2-2 2-15,1 1-2 0,-1-1 0 16,3 2-2-16,-4-3 1 0,2 2-2 16,-2-1-6-16,1-7-4 0,-1 5-17 15,0-5-16-15,2 1-20 0,-2-2-20 16,0 2-30-16,0 6-19 0</inkml:trace>
  <inkml:trace contextRef="#ctx0" brushRef="#br0" timeOffset="4878.996">24152 1562 242 0,'0'0'55'15,"0"0"-7"-15,0 0-6 0,0 0-8 16,0 0-6-16,0 0-9 0,0 0-6 15,0 0-8-15,0 0-3 0,-55 12-2 0,55-11 2 16,0 5 0-16,3 4-1 0,5 0 4 16,6 2 0-16,1-2 2 0,4-4 0 15,3-1 2-15,0 0 2 0,-2-1-2 16,0 1 2-16,-1 3-3 0,-3-1-1 16,-3 5 3-16,-5 4 2 0,-3 3 1 15,-5 7 0-15,0 5-1 0,-6 4 6 16,-8 5-4-16,-2-2 0 0,-2 1-4 15,1-3-10-15,1-4 1 0,3-3-4 16,0-5 0-16,6-2-5 0,2-6-18 0,1-1-38 16,3-6-82-16,-1-5-131 0</inkml:trace>
  <inkml:trace contextRef="#ctx0" brushRef="#br0" timeOffset="5879.486">23386 2680 302 0,'0'0'57'0,"0"0"-3"0,0 0-4 15,0 0-3-15,0 0-6 0,0 0-4 16,0 0-7-16,0 0-5 0,0 0-8 15,0 0-3-15,-18-28-5 0,18 25-3 0,-1 3 0 16,1 0-4-16,0-2-1 0,0 2 0 16,0 0 0-16,0 0 1 0,0 0 0 15,5 8 3-15,4 5-2 0,5 6 0 16,-2 0 1-16,0-1-2 0,1 5-1 16,0 0 0-16,1 2-2 0,1 1 3 15,2 2-2-15,-1 1 2 0,4-2-2 16,0 1 1-16,1-1 0 0,0 0 0 15,1-3-1-15,-3 0 2 0,3 0 0 16,-4-1-1-16,0-1 0 0,0 1 1 0,-3 1 4 16,1-1-6-16,-2 2 6 0,1 0-6 15,-2 0 0-15,1 0 1 0,-1 1-1 16,1-2 1-16,-2 0-1 0,1 1 0 16,-1-3 0-16,-1-3 0 0,0-1-1 15,-1-1 2-15,-2-2-2 0,0-5 2 0,-2 1-1 16,-1-5 1-16,-2-2-1 15,1 3-1-15,-1-4 2 0,-1-1 0 16,1 3 1-16,-3-5 0 0,0 0 0 16,0 0 0-16,1 2 1 0,-1-1-1 0,2-1-2 15,-2 2 1-15,0-2-1 0,1 0 1 16,-1 1-2-16,0-1-1 0,0 0-2 16,0 0-3-16,0 0-1 0,-7-6-2 15,1-1-2-15,-5-3 1 0,5 6 0 16,-3-2 0-16,2 1 3 0,-3-1 1 15,-2-2 3-15,3 5 1 0,-5-7 2 0,1 4 2 16,-3 0 0-16,3-2 2 0,-1 2 1 16,5 3 1-16,-1-1 4 15,0-1-2-15,0-1 1 0,1 2 2 0,0-3 0 16,1 1 1-16,3 3 1 0,-2-3 1 16,4 3-1-16,0 1-2 0,0-2 1 15,3 4-3-15,-1-1 0 0,1 1-3 16,-3-2-1-16,2 1-2 0,-1 1-4 15,2-2 1-15,-1 2-2 0,1-2 0 0,0 2 1 16,0 0 0-16,0 0 0 0,3 7 2 16,8 5-2-16,2 9 3 0,3-2 0 15,-2 2 0-15,4-2-1 16,-2 0 1-16,1-5 0 0,-2 0-1 0,0-2 1 16,-3-4 0-16,-1-1-1 0,-2-2 1 15,0-3 1-15,0 1-1 0,-4-3 2 16,7 0-1-16,-6 0 0 0,4 0 0 15,0-5 0-15,-3-2 0 0,2-6-2 16,-2-2-9-16,2-7-14 0,-3-1-27 0,-2-3-56 16,2 2-119-16,-2-2-77 0</inkml:trace>
  <inkml:trace contextRef="#ctx0" brushRef="#br0" timeOffset="6671.236">23398 2668 208 0,'0'0'50'16,"0"0"1"-16,0 0 0 0,0 0-7 16,0 0-8-16,0 0-5 0,0 0-4 15,0 0-5-15,0 0-6 0,0 0-7 16,9-41-4-16,-9 41-1 0,-1 6 1 15,-7 10 0-15,-4 5 1 0,-2 4 0 0,-1 7-2 16,-1 3 2-16,-4 6-1 0,-4 5 1 16,0 3 0-16,-4 5 2 0,-1-1-2 15,-1 2 1-15,-1-4 3 0,1 1-5 16,1-5 2-16,0-4-2 0,2-2-2 16,1-5 3-16,1-3-1 0,3-1 0 15,1-6 0-15,2-1-1 0,3-5-2 16,4-6 1-16,3 1-6 0,3-8 4 15,0 2-1-15,0-2-1 0,2 2 2 16,-2-2-2-16,3-4 2 0,2 1-2 0,-2-1 0 16,0 0-1-16,0-1-4 0,1 2 1 15,2-4-2-15,-1 0-1 0,1 0-3 16,-1 2-3-16,-1-1-7 0,1-1-7 16,-1 1-5-16,1-1-7 0,-1 0-5 15,0 2 5-15,0-2 4 0,-1 0 12 0,-1-3 12 16,0-6 5-16,1 0 4 0,1-2 6 15,1-2 1-15,1 1 4 16,0-2 9-16,0 1 2 0,0 2 8 16,0 4 6-16,0-3 6 0,0 4 2 0,0-1 0 15,1 2-4-15,-1 5-7 0,0-2-6 16,0 2-5-16,0-2-6 0,0 1-5 16,0 1 1-16,0 0-3 0,0 0 1 15,-6 13-2-15,-4 7 3 0,0 11-1 16,0 2-1-16,0 3 2 0,1 0-2 0,2-5-2 15,0-3 1-15,1-9-2 16,3-8 1-16,3-5-4 0,0-1 0 16,0 0 0-16,0-1-1 0,6 0 2 15,8-4-1-15,11-8-2 0,8-8-6 0,3-10-14 16,2-6-26-16,1-5-42 0,-2-1-85 16,-5 0-109-16</inkml:trace>
  <inkml:trace contextRef="#ctx0" brushRef="#br0" timeOffset="7687.369">23387 2774 320 0,'0'0'53'0,"0"0"4"0,0 0-4 16,0 0-5-16,0 0-6 0,0 0-8 16,0 0-6-16,0 0-8 0,0 0-3 0,8-21-4 15,-9 12-3-15,-6-3-1 0,1 3 2 16,-1-3 0-16,-2-4-3 0,-2 1 2 16,-2-8-2-16,0 3 0 0,0-5-5 15,-1 0 3-15,-1-3-6 0,0-4-5 16,-1-1 6-16,0-2-7 0,-1-3 9 0,-2-4-1 15,3-1 1-15,-4-2 1 16,3-4-3-16,-5 0 3 0,2 2-3 16,-1 3 1-16,0 4-1 0,-1 6 2 0,2 0-2 15,0 6 2-15,-2 0-11 0,3 3 1 16,-1 3 1-16,3 4-1 0,1 1 8 16,0 3 1-16,3 1-3 0,4 4 2 15,-2-1 0-15,-1-2 0 0,5 5 0 16,-6-4 0-16,7 4-1 0,-3 1 0 15,2 0-1-15,-1 0 1 0,0-1 0 0,5 5 0 16,-4-6 1-16,4 3 0 0,-4-2-2 16,1-2 0-16,3 7 1 0,2-1 0 15,1 3-1-15,-3-5 3 0,1 1-1 16,1-1 0-16,-2-2 0 0,2 1-2 16,-1 2 0-16,1 1 2 0,1 3-1 15,-2-3 1-15,2 3-1 0,0-1 0 16,-1 0-2-16,1-1 1 0,-3 1-2 15,3-1 0-15,-1 2 0 0,-1 0-1 16,1 10 1-16,-2 7 2 0,0 12-2 0,1 3 2 16,2 4 0-16,0-1 10 0,0-1 0 15,0-3 0-15,0-3 1 0,0-9-11 16,2 1 1-16,-1-9 0 0,-1-5 0 16,2 6 0-16,-1-7 0 0,1-1 0 15,-1 2 1-15,-1-6 1 0,0 0 2 16,0 0 2-16,0 2-1 0,2-2 0 15,-2 0-2-15,0 0 0 0,0-12-1 16,0-8 0-16,0-6-1 0,-3-1-8 16,0-2-1-16,0-3 1 0,0 0-4 0,0-1 11 15,2 2 1-15,1 9 0 0,0 2 0 16,0 8 1-16,0 6-2 0,0 1-1 16,0-1 1-16,0 2-3 0,0-3 0 15,3 0 1-15,1 6 0 0,6-2 0 16,6-1 0-16,0 4 2 0,7 0 0 0,-1 0 0 15,1 2 0-15,-1 3 1 0,1-3-3 16,-2 1 1-16,1 2 1 0,-8-3 0 16,2 1-1-16,-6-2 2 0,-1 2-2 15,1-1-2-15,-4-1-2 0,-2 1-3 16,-4-2-11-16,3 1-11 0,2 1-23 16,-1-1-24-16,3 4-50 0,-1-2-60 15,1 4-62-15</inkml:trace>
  <inkml:trace contextRef="#ctx0" brushRef="#br0" timeOffset="8167.23">23374 2769 309 0,'0'0'51'0,"0"0"-3"0,0 0-5 16,0 0-4-16,0 0-1 0,0 0-5 16,0 0-5-16,0 0-2 0,-88-45-5 0,63 40-3 15,-2-2-3-15,-4 1-4 0,-2 2 0 16,-6 0-1-16,-3 1 0 0,-6-1 0 16,-1 1-3-16,-4 2 0 0,-1-1 0 15,1 1-2-15,3-2-2 0,0 2 1 16,5 1 1-16,0 0-1 0,6 0-1 0,4 0-1 15,11 0-2-15,4 0 0 16,8 0-1-16,6 0 0 0,0 0-2 0,6 0-3 16,-1-1-2-16,1 1-4 15,-3 0-2-15,2 0-10 0,1 0-15 0,0 0-30 16,0 0-43-16,5 0-85 0,7 0-57 16</inkml:trace>
  <inkml:trace contextRef="#ctx0" brushRef="#br0" timeOffset="8479.725">22691 2549 424 0,'0'0'25'0,"0"0"13"16,0 0 10-16,0 0-11 0,0 0 4 0,0 0-10 15,0 0-7-15,0 0 2 16,0 0-12-16,0 0-6 0,-66 24 3 15,47-6-6-15,-1 1 4 0,1 3-5 16,-1-2 1-16,2-2 0 0,1-3-1 0,7-5 1 16,0 1-1-16,4-3-2 0,0-1 1 15,2 1-2-15,1-5 2 0,1 2-3 16,2-5-1-16,-1 0 1 0,1 5-2 16,0 6 2-16,4 2 0 0,7 5-1 15,3-6 1-15,2-2-1 0,4 0 0 0,2-2 0 16,6 0-2-16,0 0-5 0,3-2-16 15,-2 0-41-15,0 1-73 16,-2-4-153-16</inkml:trace>
  <inkml:trace contextRef="#ctx0" brushRef="#br0" timeOffset="9311.771">23581 2717 335 0,'0'0'44'0,"0"0"-4"0,0 0-2 15,0 0 0-15,0 0-1 0,0 0-7 16,0 0-10-16,0 0-10 0,0 0-8 0,0 0-4 16,-34-6 0-16,34 6 3 0,2 0 2 15,15 0 1-15,11 0-1 0,8 0 2 16,6-1-2-16,0-3 0 0,0 0 0 16,2-3 1-16,0 3-1 0,-1-2 0 15,-1 1-1-15,-1 1 0 0,-2 1-2 16,-5 1 2-16,-3 1-2 0,-12 1-3 0,1 0 3 15,-8 0 1-15,-6 0-1 16,5 0 0-16,-7 0 2 0,1 0-2 16,-1 0-2-16,-4 0 4 0,0 0-2 0,0 0-2 15,1 1 2-15,1-1 2 0,-1 2-2 16,2-2 2-16,-2 0-2 0,1 1 0 16,-1-1 2-16,1 0 1 0,-1 0 2 15,1 2 1-15,-2-2 0 0,0 0-1 16,0 0-1-16,0 0-1 0,-5-6 0 0,-8-2 1 15,3-1-1-15,-4 2 1 0,1 0 1 16,2 3 2-16,-4-2 1 16,6 1 2-16,-1 2-1 0,0-1 3 15,6 4-2-15,-1-2-2 0,5 2-2 0,-1-1-3 16,1 1-3-16,-2 0-2 0,1 0-1 16,1 0 1-16,0 0 0 0,0 0 1 15,7 0 1-15,5 3 0 0,6 6 2 16,1-2-2-16,-1 2 1 0,0 1 2 15,-3 0-2-15,-2-2 2 0,-3 2-2 0,-1 1 0 16,-4-4 1-16,3 6 1 0,-6-4 1 16,0-5-1-16,-2 9 1 0,0-1-1 15,-3 3 0-15,-4 2-2 0,0-3 0 16,-2-4-2-16,2-4-3 0,-1 0-11 16,0 0-24-16,5-2-76 0,0-2-179 15,3-2-7-15</inkml:trace>
  <inkml:trace contextRef="#ctx0" brushRef="#br0" timeOffset="20519.777">23509 2630 145 0,'0'0'39'0,"0"0"1"0,0 0-3 0,0 0-3 16,0 0 1-16,0 0-7 0,0 0-2 16,0 0-4-16,0 0-3 0,-12 3-2 15,10-3 0-15,1 0 0 0,-1 0 2 16,1 0-1-16,1 0-1 0,-2 0 1 15,1 0-2-15,0 0-1 0,-1 2 0 0,1-2-3 16,-2 0 1-16,2 0-4 0,-5 0 0 16,-2 2 0-16,-2 0-3 0,-1 1 0 15,1 2-1-15,1 0-1 0,-1 0-1 16,3 0 0-16,2-2 3 0,2 0-3 16,3-3 1-16,-1 0 0 0,1 0-1 0,-2 2 2 15,1-2-1-15,1 1 3 0,-2-1-1 16,2 2-1-16,-1-2 1 15,1 0-3-15,-1 1-1 0,1-1 0 16,-3 0-1-16,3 2 2 0,0-2 0 0,0 0 0 16,0 0 0-16,0 0 1 0,0 0-2 15,-1 0 1-15,1 0 1 0,0 0-4 16,0 0 2-16,0-2-1 0,0 1-1 16,0-1 0-16,0-4 0 0,0 0 0 15,0-4 0-15,4 3-1 0,0 0 1 0,0-1-1 16,2 1 0-16,3-3 1 0,2-2-2 15,2-1 0-15,2-2 1 16,-2-2-1-16,3 0-6 0,-2 1 7 16,-1 1-7-16,3-1 8 0,-3 1 1 0,2 1 0 15,-4 0 0-15,2-1-1 0,-1 0 1 16,-2 2-2-16,1-1 2 0,0 0-1 16,-1 2 0-16,1-2 1 0,1 2 0 15,1-1-1-15,-2-2 1 0,3 0-1 16,0 0 0-16,1 2 0 0,0 2 1 0,0-4-1 15,1 0 0-15,-2 0-1 0,0-1 2 16,1 0-1-16,-1 3 1 16,-2-3 0-16,1 2 0 0,0 2-1 15,-1-3 0-15,1 3 0 0,-2 0 1 0,4-1-1 16,-4 2 1-16,1 0 0 0,2-1 0 16,-5 4 0-16,0-2 1 0,2-1-1 15,-1-1 0-15,2-3-1 0,1 1 1 16,-3 0-1-16,0 3 0 0,2-4 1 15,-2 3 1-15,1-1-1 0,0-1-4 0,-1 0-3 16,1 1 0-16,-1-2 1 0,2 1 4 16,1 2 2-16,0-2 0 0,0 2 1 15,0-2-2-15,-1 1 2 16,1 1 0-16,-3-1-1 0,-1 4-1 0,0-1 1 16,2 0 0-16,-5 3 2 0,5-4 0 15,-5 5 0-15,0 0-2 0,1 1 0 16,-4 1 1-16,1-4 0 0,0 5 0 15,-1 1-1-15,3-6-1 0,-3 4 1 16,1-3-2-16,2-1 1 0,1 0 2 0,-1 1-3 16,0-2 2-16,3-3 0 0,-1-1-2 15,5-1 3-15,-3 0-1 0,2 2-2 16,-5 3 2-16,2-2-1 0,-3 5 0 16,2-2 1-16,-2 3-1 0,-3 1 0 15,4-1 0-15,-4 2 1 0,0 0 0 0,2 1-3 16,-5 2 2-16,0-2 0 15,0 2-1-15,1 0 2 0,1 0-3 16,-2 0-5-16,2 0-4 0,-2 0-9 16,0 0-10-16,0-3-22 0,0 3-24 0,0-1-45 15,0 1-56-15,0-2-67 0</inkml:trace>
  <inkml:trace contextRef="#ctx0" brushRef="#br0" timeOffset="21068.304">24049 1536 310 0,'0'0'46'0,"0"0"2"15,0 0-1-15,0 0-5 0,0 0-3 0,0 0-8 16,0 0-5-16,0 0-7 0,0 0-5 16,0 0-3-16,-44 7-4 0,42-7-1 15,2 2 1-15,0-2 0 0,0 1 0 16,0 1-1-16,7-1 1 0,6 1-1 16,9-1-1-16,-3-1 0 0,8 0-1 15,-2 0-1-15,-1 0 0 0,-2-3 1 16,-6 0-1-16,3 2-2 0,0-1 2 15,2 1 0-15,-1 1-2 0,-1 0 2 16,0 0-1-16,-6 0-2 0,7-1 0 0,-8 1 1 16,-1-2 2-16,1 0-1 0,-8 2 2 15,2 0-1-15,-6 0 1 0,0 0 4 16,0 0 0-16,6 0 1 0,-3 0 0 16,1 8-1-16,-1 6-1 0,-3 4-3 15,0 11 1-15,-1 3-1 0,-7 5-2 16,0 4 1-16,-2 1-1 0,-1-2 5 15,0 1 0-15,2-2 2 0,0-2-1 16,0-1-6-16,0-3 0 0,0-1 0 16,0-5-1-16,1-1-2 0,2-4 1 0,2-7 1 15,1 2-2-15,0-10 2 0,1-2-5 16,2 2-3-16,0-7-12 0,0 0-9 16,0 0-14-16,0 1-24 0,0-1-26 15,0 0-57-15,6-13-92 0</inkml:trace>
  <inkml:trace contextRef="#ctx0" brushRef="#br0" timeOffset="21751.303">24108 1536 351 0,'0'0'37'0,"0"0"2"0,0 0 2 16,0 0-4-16,0 0-11 0,0 0-9 15,0 0-10-15,0 0-5 16,0 0 0-16,-23-6 2 0,23 5 4 16,8-4 0-16,7 0 0 0,6-1-1 0,3 2 0 15,1 1 1-15,2-1-3 0,-1 1 1 16,-1 1-1-16,-8-1 1 0,1 0-1 16,-7 1 0-16,2 0 1 0,-1 2-1 15,-6-3 1-15,0 3 2 0,-6 0-1 16,4 0 1-16,1 0 0 0,0 0 1 0,1 0 2 15,-6 0 2-15,1 0-2 0,2 3 1 16,0 8-2-16,-2 5-1 0,-1 6-4 16,0 10 0-16,0 3-1 15,-4 4-1-15,-2 4 0 0,-1 2-1 0,-3 3 8 16,3-3-2-16,-2-1 1 0,0-5 1 16,-1-1-7-16,1-6-2 0,2-3 1 15,0-5-3-15,1-2 2 0,2-9-1 16,0 1 0-16,1-7-2 0,1-1-2 15,1-3-2-15,1-3-6 0,0 0-11 0,0 0-12 16,0 2-28-16,0 0-47 0,0-2-96 16,0 0-83-16</inkml:trace>
  <inkml:trace contextRef="#ctx0" brushRef="#br0" timeOffset="22780.095">23732 2615 328 0,'0'0'64'0,"0"0"-7"0,0 0-6 16,0 0-9-16,0 0-7 0,0 0-9 16,0 0-7-16,0 0-4 0,0 0-5 15,0 0-3-15,-59 9-1 0,59-7-1 16,0-2 0-16,0 1-1 0,10 2 1 16,8 0 1-16,4 1-1 0,2-3 2 15,2-1-1-15,0 0 1 0,1 0-2 16,-2 0-2-16,1 0 1 0,2-3 0 15,-1 1-1-15,2 1 0 0,0-1-1 16,1 1 0-16,-1-1 0 0,0 1-1 0,0-1 2 16,0 1-2-16,-3-1 0 0,-7 2-1 15,1 0 1-15,-8 0-1 0,2 0 2 16,1 0 0-16,-3 0-1 0,0 0 0 16,-6 0 0-16,0 0 0 0,-2 0 0 15,3 0 1-15,-2 0 1 0,0 0-1 0,-5 0 2 16,0 0-1-16,0 0 2 0,2 0 1 15,-1 0 0-15,1 0 1 16,-2 0-1-16,0-1-2 0,-2-5-1 16,-8-3-1-16,-6-4 0 0,0 2 1 0,-2 0-3 15,-1-2-7-15,-2 3 8 0,3 1 4 16,5 3 1-16,-3 0-1 0,1 1-1 16,4 1-9-16,-5 1 9 0,7-1-1 15,2 3 1-15,3 1 2 0,4 0-2 16,-6-2-2-16,1 1 1 0,0 0-5 0,0 1 2 15,5 0 0-15,-1-2 0 0,1 2-2 16,0 0 1-16,-2 0 7 0,2 0-7 16,0 0 0-16,8 0 1 15,5 3 2-15,5 5-2 0,2-1 2 0,1 4 0 16,1 3-3-16,1 2 4 0,-3 0 6 16,2 3-9-16,-4-1 0 0,0-1 0 15,-2-2-2-15,-5 0 2 0,-2-4 2 16,-2 0-1-16,-4-4 1 0,-3 2 1 15,0 6-2-15,-3 0 2 0,-10 4-3 0,-3 2 2 16,-4-2-3-16,-3 2 1 0,0-3-3 16,1-3-4-16,0-2-4 0,9-3-12 15,3-5-17-15,8-1-45 0,2-4-63 16,0 0-143-16</inkml:trace>
  <inkml:trace contextRef="#ctx0" brushRef="#br0" timeOffset="23772.204">23603 2910 170 0,'0'0'58'0,"0"0"-1"15,0 0-4-15,0 0-4 0,0 0-7 16,0 0-5-16,0 0-2 0,0 0-3 16,0 0-2-16,-82-78-2 0,74 73-3 15,1-1-4-15,-1 1-4 0,4 2-1 16,1 1-4-16,-1-1-1 0,1 1-2 15,-3 1 0-15,3-1 0 0,3 2-1 0,-1-1-2 16,1 1 0-16,-2-1-3 0,1 1-1 16,-1-3-2-16,1 3-1 0,1 0 1 15,0 0-1-15,0 3 3 0,1 12 1 16,8 7 1-16,4 10-1 0,3 1 1 16,1 2-4-16,2 4 1 0,3-2 0 15,-1 2 0-15,0 2-2 0,-1-2 1 16,2 0 5-16,-2-1-5 0,-1-2 7 15,1 0-5-15,-1-3-1 0,0 0 2 16,-1-1-2-16,0 0 2 0,-3-3-3 0,0 0 1 16,-2-4-1-16,-1-2 0 0,-2-3 1 15,-2-6-1-15,0 0 0 0,-5-7 1 16,-2-2-1-16,3 2 1 0,-1-3-1 16,-1 0 0-16,1 0 0 0,-3-4 0 15,0 0 0-15,0 0 0 0,1 1 0 16,-1 2 2-16,2-2-4 0,-2 0 2 0,0-1-1 15,2 2-2-15,-2-2 0 16,0 0-3-16,0 1-2 0,0-1-2 16,-4 0-1-16,-6-1 0 0,-5-7 3 0,-3-4 0 15,1 0 5-15,2-2 0 0,2 1 2 16,1 1 1-16,2 1 1 0,4 3 2 16,-2-1 1-16,1 1 1 0,1 2 0 15,0 1-1-15,3 2 2 0,0-1 0 16,3 4 1-16,-3-1 0 0,3 1-2 0,-1-1 0 15,-1 1 1-15,1-3-3 0,1 3 1 16,-1-1-1-16,1 1-3 16,-2-1 1-16,2 1-2 0,0 0 0 15,0 0 0-15,0 0 3 0,10 0 5 0,6 7-2 16,6 5 1-16,2 1-2 0,-2 0-3 16,3 1 1-16,-4-2 0 0,-2-1 0 15,-3-3 0-15,-3-5-1 0,-3 1 0 16,-6-3-1-16,7 1 1 0,-7-1 0 15,0 1 0-15,3 0-1 0,-7-2 1 0,3 0-1 16,5-4-2-16,0-6-4 0,5-8-7 16,-4-8-15-16,0-6-26 0,2-1-43 15,-1-7-76-15,4 3-116 16</inkml:trace>
  <inkml:trace contextRef="#ctx0" brushRef="#br0" timeOffset="26415.076">24042 1539 56 0,'0'0'26'0,"0"0"0"0,0 0-2 16,0 0 0-16,0 0-5 0,0 0 0 16,-71-80-5-16,60 64 2 0,-3-1-6 15,0 4 3-15,-1-1 1 0,-2 2-3 0,1 0 1 16,-1-2-2-16,0 2-2 0,-1 1 0 15,0-1-2-15,0 3 0 16,-4 0 0-16,-1-1 1 0,-1 5 1 16,0-1-1-16,-3 0 0 0,1-1 0 0,-1-1 0 15,1 1 0-15,0-1-2 0,2 1 2 16,1 0-1-16,2-1-2 0,-1-1 1 16,2-3 1-16,-2 0-10 0,2-3 1 15,-1 5 1-15,1 0-1 0,0 0 9 16,0 2 1-16,-2 0-3 0,1 3-1 0,-1 2-1 15,-1 3 0-15,-2 0-1 0,2 0 2 16,1 0-1-16,-1 0-1 16,0 0 0-16,0 2 0 0,1 1 0 15,-1-1 2-15,0 1 8 0,0-1-9 0,1 2 6 16,-1 0 0-16,0 0-8 0,2-2 10 16,0 1 2-16,1 2-2 0,6 0-2 15,0-1 0-15,-1 0-6 0,1 1-1 16,-3 3 1-16,1-1-2 0,6 1-1 15,-2 0 2-15,-1 2-1 0,1 0 0 0,-3 4 1 16,2 1-2-16,-2-4 1 0,2 3-1 16,0-2 1-16,-1 0 0 0,1 0 1 15,-3 1 0-15,1-4 0 0,-1 2-1 16,2 1 3-16,-2 0-2 0,1-1-1 16,1 3 0-16,0 0-1 0,-1 0 2 15,4-2-1-15,-1 1 0 0,-1-2 0 0,3 1 0 16,-1 1 0-16,0 0 1 15,1 0 0-15,-1 1-1 0,0 0 2 16,0 0-2-16,-1-2 0 0,2 1 0 0,0 0 1 16,-3 0-1-16,3 0 1 0,-2 0-1 15,-1 0 0-15,0 3 0 0,0-1 0 16,2 2-1-16,-2-1 0 0,0 1 1 16,1 0 0-16,-2-1 0 0,-1-1 0 15,1 2 0-15,-1 1 0 0,-1 1 10 16,2 1 0-16,-2-1-1 0,1-1 2 15,-2 3-11-15,0-4 1 0,-2 3 0 16,-1 2-1-16,-1-2 0 0,1 2 1 16,-1 1 0-16,0-1 1 0,0 0-1 0,-1 1 1 15,3-1-1-15,0 0 0 0,3 2-1 16,2 1-1-16,2 4-1 0,1-1 1 16,2 3-2-16,2 1 3 0,2 2-2 15,3-1 1-15,0 2 0 0,2 2 0 16,0 1 9-16,4 1-4 0,2 4 5 0,2-1-5 15,1-2-5-15,-1 0 4 0,-1-5-5 16,1 1 4-16,-1 1-2 16,1 0 0-16,0-2 0 0,-1 0 0 15,2-4 0-15,-1 0 0 0,-2-2 0 0,1-3 1 16,-1-1 0-16,2 1 0 0,0 1-1 16,1 1 2-16,-1 1 2 0,2 1-3 15,-1-1 4-15,1 3-5 0,0 0-1 16,0-2 2-16,1 2-1 0,1-4 1 15,0 3 0-15,1 0-1 0,-1-3-1 0,-1 2 2 16,2-2-2-16,-1-2 2 0,1 3-1 16,-2-4 0-16,0 0 0 0,1-1 0 15,-1-3 0-15,0 1 0 0,1-4 1 16,-1-1-1-16,2 2 0 0,-1-1 1 16,1 2 2-16,1 1-2 0,1 1 3 15,2 1-4-15,-1 1 1 0,1 0-1 16,2-1 0-16,-3-2 0 0,1 1-1 15,0-2 2-15,0 2 0 0,-1-3 0 16,1-1 0-16,-1 1-1 0,0-2-1 0,0-3 2 16,0 1-1-16,-2-2 2 0,2 1-2 15,0-2 0-15,3-2 2 0,-3 3-2 16,1-3 0-16,0 0 2 0,1-1-5 16,-1 3 4-16,1-3-1 0,0 0 0 15,0-2 2-15,0 1-1 0,1 0 0 0,-1 0-1 16,2-1 1-16,0 2-1 15,-1-2-1-15,2 2 1 0,0-4-1 0,-2 1 0 16,2 0 1-16,1-3 0 16,0 0 1-16,4-1 0 0,0-2 0 0,1 0-1 15,1 0 1-15,-3 0-1 0,2 0 1 16,-1 0-1-16,0-2 1 0,0-1-1 16,-2-1 0-16,2 0 0 0,1-1 1 15,-1 0-1-15,-2-1 1 0,1 0 0 16,-1-2 0-16,-2-1 0 0,3 0 0 0,-1-2-1 15,1 0 0-15,-1-1 0 0,1 1 1 16,0-1-1-16,0-2 3 0,1 1-3 16,2 1 1-16,-2-3-1 0,-3 3 0 15,2 0 0-15,-1-1 0 0,-2 3-1 16,-2 1 1-16,-1 0 1 0,-6 3 0 16,1 0 0-16,-2-2-1 0,2 1-1 15,-2-1 2-15,0 1-1 0,1 0 1 16,-2 0 0-16,5-3 0 0,-1 0 1 15,0 1 1-15,-1-2-1 0,1 1-1 0,-1-1 1 16,0-2 0-16,-5 5 0 0,2-1 0 16,1-2-1-16,-2 2 1 0,0-2-1 15,1 2 2-15,0-2 0 0,-1 1 0 16,3-3 2-16,-2 1-4 0,1-3 1 16,1 1-4-16,-1 1 2 0,0-3-2 15,0 0 3-15,1 0 0 0,2-1 0 16,-2-1 0-16,0 1-1 0,-2 0 1 15,2 1-1-15,-1 0 2 0,-2 1-2 16,1 0 2-16,0 1-1 0,-1 0 0 0,1 0-1 16,-1-2 1-16,-2 6-1 0,0-2 2 15,1 1-1-15,-5 3 0 0,5-4 1 16,-2 0-1-16,0 3-1 0,1-4 0 16,-1 0 1-16,-3 5 1 0,5-6 0 15,-3-1 0-15,-1-2-1 0,3-2 1 0,-2-1-1 16,-2 5 0-16,0 0 0 0,-1-2 0 15,0 6 0-15,1-8 0 16,-1 3 1-16,-1 6 1 0,1-8-1 16,-2 2-1-16,1 3 2 0,-1-6-6 0,1 1 3 15,-1 4-2-15,-1-6 3 0,2-1 0 16,-2 1 0-16,0-5 1 0,0 0-2 16,0 1 2-16,0-1-1 0,0 0 0 15,0-2-1-15,0 0 1 0,0 8 0 16,0-2 0-16,0-1 2 0,0 8-1 0,0-7-1 15,0 1 1-15,0 7-2 0,0-7 1 16,0 8 0-16,0 0 0 0,0-3-1 16,0 3 2-16,0-1-2 15,0-1 1-15,0-7-1 0,0 8 1 0,0-8-1 16,0 1 1-16,0-1 0 0,2-6 0 16,-1 0-3-16,-1 0-5 0,2 1 3 15,-2 7-3-15,1-1 9 0,-1 0 0 16,0 6 0-16,2-6-1 0,-2 7 0 15,0-1 0-15,0 1 0 0,0-1 1 0,0 0-1 16,0-1 1-16,0-5-1 0,0 1 0 16,-3-8 1-16,0 1 1 0,-1-2-3 15,0-1 3-15,-1-1-1 0,1-2 0 16,-2-3 0-16,2-1 1 0,-5-3-2 16,3-4 0-16,-1-4-4 0,0-2 0 15,-3-2-1-15,1-2 3 0,0-1 5 16,-1 3 0-16,-1 0 0 0,0 8 0 15,1 5 0-15,-1 6-3 0,2 6 3 16,0 5 1-16,2 7-4 0,1 1 1 0,1-1-2 16,0 5 0-16,-2-7-2 0,-2 5 1 15,1-1-8-15,-4-4-5 0,-1 3-27 16,-3 0-36-16,-4 4-99 0,-5 8-118 16</inkml:trace>
  <inkml:trace contextRef="#ctx0" brushRef="#br0" timeOffset="27279.634">23504 2526 206 0,'0'0'42'0,"0"0"2"16,0 0-8-16,0 0-11 0,0 0-6 0,0 0-4 15,-80 36-4-15,73-20 6 0,2-2-7 16,2 4 5-16,3-2-7 0,0-4-1 16,0 5-2-16,0-7 2 0,1-1-1 15,4 1 2-15,-4-7 2 0,7 1 3 16,-3-3 1-16,4-1 1 0,-1 0 2 0,2 0 0 15,3-5-1-15,-5-2 1 0,0 1 0 16,-4-2 0-16,-2 4-2 0,-1-1 1 16,1 3-3-16,-2-4-3 15,-2 4-1-15,-1-1-2 0,-8 0-1 0,-1 3-1 16,-5 1-3-16,3 4 0 0,-1 3 0 16,8-3-1-16,1 3-1 0,0-2-1 15,3-2-1-15,2-1 0 0,1-3-1 16,-2 0 2-16,2 0 2 0,0 3 0 15,0-2 2-15,0-1 0 0,0 2 0 0,0-2-1 16,2 0-1-16,-1 0-1 0,1 0-1 16,-1 0 1-16,1 0-7 0,-1 0-19 15,1 0-43-15,-2 0-84 0,1 0-132 16</inkml:trace>
  <inkml:trace contextRef="#ctx0" brushRef="#br0" timeOffset="81003.424">8747 8740 307 0,'0'0'51'0,"0"0"-3"0,0 0-2 16,0 0-6-16,0 0-6 0,0 0-8 16,0 0-9-16,0 0-8 0,0 0-2 15,-32-45-4-15,28 45 0 0,-2 0 0 0,-7 0 0 16,1 5 1-16,0 5-1 15,-3 3 2-15,3 1-1 0,-1 3 0 16,3 0-1-16,-1 2 1 0,-1 4 0 16,2 1 2-16,-3 0-2 0,6 4 1 0,-2-3-1 15,2 2 0-15,0-1-1 0,2-4 1 16,1 1-2-16,1-7 3 0,0 1-3 16,3-4 0-16,0-2 0 0,0 3-1 15,0-7 0-15,0 3 1 0,0-4 0 16,0-2 0-16,0 3 0 0,0-7 1 0,-1 0 0 15,1 0 1-15,0 0 1 0,0 0 0 16,0 1 3-16,0 0-1 0,0 1 3 16,0-1 1-16,0 1 0 15,0-2-2-15,0 0-2 0,0 0-3 0,0 0-2 16,0 0-1-16,0-7 0 0,0-6-2 16,0-6 1-16,0-1-1 0,1-4 1 15,2-1-2-15,1 2 2 0,2 3-1 16,1-2 0-16,-1 0 1 0,0 2 0 15,1 0-1-15,2 0 1 0,-2 8 0 0,-1-2 0 16,1 2 0-16,2 0-1 0,-1-1 0 16,1 1 1-16,0 3-1 0,-3 3 1 15,5-2-1-15,-4 1 0 0,1 3 0 16,0-1 1-16,-1 0 0 0,2 1 0 16,-6 0 0-16,3 1-2 0,1 1 2 15,-4 0 0-15,1 2-1 0,-4 0 1 16,0-3-1-16,0 3 0 0,2 0 1 15,-1 0-1-15,1 0 1 0,-1-1-1 16,-1 1 1-16,3 0-1 0,-3 0 0 0,0 0 0 16,0 0 1-16,3 0 0 0,-3 0 0 15,0 0 1-15,0 0-1 0,-6 1 0 16,-1 6 0-16,-6 0 0 0,1 2 0 16,-3 3 0-16,0-1 0 0,2 1-1 15,-3 2 2-15,3-1-2 0,-3 5 1 0,3-1 0 16,0 3 0-16,3-1 0 15,1 3 0-15,-1 0-1 0,3 1 1 16,1-3 0-16,0 2 1 0,2-6-1 16,0 1 0-16,2-5 0 0,1 1-1 0,-2 0 1 15,3-7 1-15,0 7-1 0,0-8 1 16,0 1 0-16,0 0 0 0,0-6-1 16,0 0 1-16,0 0 0 0,0 2 0 15,0-1 1-15,0 1 1 0,0-1 1 16,0 1 0-16,0 0 2 0,0-1 0 0,0 0 0 15,0-1 0-15,0 0-4 0,0 0 0 16,0-1-1-16,3-11-1 0,0-7 0 16,1-3-1-16,-1-1 1 15,0 0-2-15,1 0 2 0,2 0-1 0,0-1 1 16,2 1-1-16,-2 0 1 0,4-2-2 16,-1 4 2-16,4 0-1 0,-1 1 1 15,0 3-2-15,-1 0 2 0,0 4 0 16,-2 2-1-16,-2 0 1 0,2 6 0 15,-2-2-1-15,0-2 1 0,2 3 0 0,-2 0 0 16,-4 3 0-16,0 2-1 0,-3 1 1 16,0-2-2-16,0 2 1 0,3 0-1 15,-3-2-1-15,3 2 1 0,-2 0 1 16,2 0 0-16,-2 0-1 0,1 0 2 16,-1 0 0-16,-1 0 0 0,0 0 1 15,2 0-1-15,-2 5 1 0,0-1-1 16,-2 6 0-16,-2-3 0 0,-6 1 1 15,1 4-1-15,-1-3 1 0,-4 4-1 16,2-3 1-16,-2 2-1 0,-1 1 0 0,-2 1 0 16,4 2 0-16,-3 0 0 0,3 4 0 15,-1-1-1-15,2 3 1 0,2 1-1 16,0 1 1-16,1-1-1 0,3 1 2 16,2-3-2-16,1-4 2 0,1-2-1 15,2-3 0-15,0 0 0 0,0 1 0 16,0-3 1-16,3 1-1 0,2-3 1 15,-1 1-2-15,2-3 0 0,0 0-1 16,-2-5-8-16,0 2-16 0,-1-3-38 16,3-1-75-16,4-8-146 0</inkml:trace>
  <inkml:trace contextRef="#ctx0" brushRef="#br0" timeOffset="81966.601">7959 8661 380 0,'0'0'51'0,"0"0"-4"0,0 0-2 16,0 0-10-16,0 0-6 0,0 0-10 15,0 0-11-15,0 0-5 0,0 0-1 16,-52-28 0-16,36 40 1 0,6 0 1 15,1 4 1-15,-1 2-1 0,4 2 0 16,2 4 0-16,-1 1 0 0,1 0 0 0,1 3 0 16,-1 1 0-16,4 0 0 0,0-3-1 15,0 3-1-15,0-6 1 0,0 1-1 16,4-4 0-16,2-1 0 0,1-3 0 16,-2-3 1-16,-1-3 0 0,7-1 0 15,-5-1 1-15,3 1-1 0,-2-4 1 0,3-1 0 16,-1 0 0-16,-5-2 0 15,7-1 1-15,-6-1 0 0,7 0 1 16,1 0-1-16,1-6-1 0,1-3 0 16,-2-1-2-16,-2-3 1 0,-2-1-3 0,1-1 2 15,-1-4-1-15,-2 1 1 0,0-2-1 16,0-3 0-16,1 0 0 0,-4-1 0 16,2 0-1-16,-3 1 3 0,1 0-5 15,-1 7 4-15,-2-3-2 0,-1 2 0 16,0 4 2-16,0-6-1 0,0 0-1 0,0 7 1 15,0-5 0-15,0 7 0 0,-3-1-1 16,-1 0 1-16,0 3 0 16,-2-2 0-16,2 3-1 0,-1 0 1 15,-2 2-1-15,0-1-1 0,4 2 1 0,-4 0 0 16,2 3 1-16,1-2-2 0,-7-1 0 16,5 4 0-16,-6 0 0 0,1 0 0 15,-1 0 0-15,-3 0 0 0,0 4 1 16,0 1 0-16,2 3-1 0,0 0 0 15,6-2 0-15,-6 4 1 0,7-3-2 0,0 2 1 16,2 0 0-16,-3 1 0 0,4-1 1 16,3-4-1-16,0 5 2 0,0-3-1 15,0 3 1-15,0 2 0 0,3-5 2 16,5 8-3-16,1-5 3 0,0 0-1 16,2-3 1-16,1 0 2 0,-3-4 0 15,5 4 1-15,1-4 3 0,-4-1-3 16,-1 2 0-16,-1-3 0 0,-2-1 0 15,0 0 0-15,2 0-1 0,-2 0 0 16,-2 0-2-16,5 0 2 0,-6 0 0 0,0 0 0 16,4-5 1-16,-5 3-1 0,1-5-2 15,4 1 0-15,-2-1-1 0,-1 1 0 16,-1-1-1-16,2-1 0 0,-6 5-2 16,4 0 1-16,-4 3 0 0,0-2-2 15,0 2-2-15,3-1-4 0,-3-1-18 0,1 0-29 16,-1 1-52-16,2 1-193 15,-1 0-9-15</inkml:trace>
  <inkml:trace contextRef="#ctx0" brushRef="#br0" timeOffset="88197.871">1303 3406 216 0,'0'0'28'0,"0"0"3"15,0 0 11-15,0 0 5 0,-77-40-4 16,61 37-4-16,9 3-14 0,7 0-7 16,-2-3-9-16,4 3-6 0,4-1-4 15,2-1-4-15,-1 2 11 0,-11 0-1 0,-3 0 0 16,0 0 0-16,2 0-6 0,10 3 1 15,9 7 1-15,-1-2 1 16,0 3 8-16,-6 5-2 0,-4 0 4 16,-1 9 1-16,-1-3 1 0,-1 5-3 0,3-1-3 15,-3 2 0-15,3 4-2 0,0 1 1 16,0 3 0-16,-2 5-4 0,4-2 5 16,-1-2-6-16,-3 3 3 0,2-2 2 15,-3-1-3-15,0-2 5 0,0 0-6 16,3-3 1-16,-3 0 1 0,3-2-2 0,-3-1 1 15,0 0-2-15,0-2 0 0,0 2-1 16,3 0 1-16,-2-1-1 0,1 1 1 16,-1 0 0-16,1 2 1 0,1 1-2 15,-2-1 1-15,-1 1-2 0,0-2 2 16,0 2 0-16,0 0 0 0,-1 0 6 16,-4 0-6-16,1-2 4 0,-2 4-3 15,0 0-1-15,-2-2 0 0,-4-1 0 16,2 0 4-16,-9-3 0 0,6-1-1 15,3-2 0-15,4 1-7 0,6 1-1 0,0 0 5 16,-3 1-2-16,-1-1 5 0,-2-1-1 16,2 2-1-16,1-1-3 0,2-1 1 15,1 0-1-15,1-1-3 16,6 0 3-16,3-1-3 0,-7 0 3 0,-3-1 5 16,0 0-3-16,-1 0-2 0,1-1 0 15,0 1-4-15,4 0 0 0,-1-1 8 16,-3 4 1-16,-1-1 0 0,1-1-2 15,0-2-6-15,4 2-2 0,10-2 2 16,-2-1-1-16,-2 1 4 0,-4 0 0 0,-2 3 1 16,-1-3-1-16,0 3 1 0,3-2-1 15,-2-2 2-15,0-6-2 0,-1 1 0 16,0 4 0-16,0-9 1 0,0 10 0 16,-3-2 0-16,4-1-1 0,1 6 1 15,-2-7 3-15,-2-1-4 0,-1 2 3 0,3 2-3 16,1 4 0-16,-1-1 1 0,0 0 0 15,1-2 0-15,1 2 0 16,-2-1-1-16,-2 1 0 0,2-1 2 16,0 1-2-16,0 1 4 0,1 0-2 0,-3 2 2 15,-1 1 0-15,0-2-1 0,0 0-1 16,0 2 0-16,0-2-1 0,0 2 1 16,0 1-1-16,0 1 0 0,0-1 0 15,0 1 1-15,0-2 1 0,-5 2-3 16,2-1 5-16,0 1-4 0,0 1 1 0,2 2 1 15,-1 1 0-15,-1 2 0 0,2 1-1 16,1 3 0-16,0 2-2 16,0 1 1-16,0 3 0 0,0 4-1 15,0 1-1-15,3 0 0 0,1-1-2 0,-1-4-3 16,0-3-1-16,0-5-9 0,1-6-9 16,-1-10-16-16,-2-9-37 0,5-4-51 15,0-5-135-15,8-3 4 0</inkml:trace>
  <inkml:trace contextRef="#ctx0" brushRef="#br0" timeOffset="88629.745">1258 3368 305 0,'0'0'67'0,"0"0"-5"16,-80-21-5-16,60 17-36 16,7 4-11-16</inkml:trace>
  <inkml:trace contextRef="#ctx0" brushRef="#br0" timeOffset="90933.987">1233 3291 411 0,'0'0'22'0,"0"0"7"0,-77-9-5 0,63 9 0 15,5 0-4-15,-2 0-4 0,4 3-3 16,-5 7-1-16,3 5-1 0,-2 6 1 16,2 4 1-16,6 7-2 0,-1 3 2 15,1 6-6-15,0 4 3 0,3 2-3 16,0 0 3-16,4 0-1 0,2-2 1 0,0-3-1 15,3-3 1-15,2 0 4 0,1 3-5 16,1-1 2-16,4 0-7 16,5 2-2-16,-5-1 1 0,-4-1-3 15,-4 0 9-15,-9-1-3 0,0-3 1 0,0 1 0 16,0-2-7-16,0 2-2 0,6-2 5 16,-2-1-6-16,6 0 4 0,0-2-1 15,-1-1-2-15,5-2 5 0,-5-1-4 16,0-1 4-16,-3 0-4 0,-1 1 1 15,-2 1 2-15,3 4 0 0,-2 1 1 0,-1 1-1 16,-1 3 2-16,-2 2-1 0,0-2-2 16,0 1 1-16,0-1 1 0,-3-2-1 15,0 0 2-15,0-4-3 0,3 0 0 16,-3 1 3-16,0-2-5 0,0 0 4 16,2-2-3-16,-5-2 0 0,3-1 1 15,-1 0 0-15,4-2 0 0,-3 0-1 16,3-1 2-16,0 2-1 0,0-1 0 15,0-1-2-15,3 0 1 0,0-1-1 16,-2 1 2-16,1-1-1 0,1 1 1 0,1 0-1 16,-3 1 1-16,2 0-1 0,0 1 1 15,-3 2-1-15,0-1 4 0,0-1-4 16,0 1 0-16,0-2 0 0,0 3-2 16,0-2 5-16,-6 1-3 0,-1-2 4 15,0-2-2-15,1 2-1 0,2-2-1 0,-1-1 0 16,2 3 2-16,-1-1-2 0,3 2 1 15,-2 2 0-15,0-2 0 16,0 3-1-16,0 0 1 0,0 2-1 16,-1-3 5-16,-2 3-6 0,3-1 3 0,-1-1-3 15,0 2 2-15,-2-3 3 0,0 1 1 16,3 0 2-16,0 1-9 0,3-1 5 16,0 0-9-16,3 1 2 0,0 0 1 15,1 2 1-15,-2 2 7 0,-1-1-5 16,1-1 1-16,1 1-2 0,-2-1-3 0,2-2 4 15,-3 2 4-15,0-1-4 0,0 1 1 16,0 1-1-16,0-1 1 16,4-1-1-16,-4-1 0 0,3 0-1 15,1 0-2-15,-2 1 5 0,-1-1-3 0,-1 2 4 16,2-1-5-16,-1 0 3 0,2 3 0 16,0-1-2-16,0 2 2 0,7 0-4 15,-4 4 4-15,-2 0 0 0,2 0 0 16,-3 3 1-16,1-1 0 0,-1-1-2 15,1 1 1-15,-1-1-1 0,0 1 2 0,3 0 2 16,-2 1-4-16,1 0 2 0,-1 2-3 16,-1 0 1-16,1 2 1 0,-1-2-3 15,0 2 4-15,-2-3-3 0,1 1 2 16,-2-3 2-16,0-1-2 0,0-4-2 16,0 1 2-16,0-4-2 0,0 0 1 15,-6 1 2-15,3-1-4 0,3-1 5 16,-4 1-5-16,0-1 0 0,1 0 2 15,0-1-1-15,0-3 0 0,0-2-1 16,0-7 1-16,3-3-2 0,-3-3 1 0,3-7-2 16,-3 4-1-16,3-5-3 0,-1-1-9 15,-1 1-9-15,2-5-18 0,-4-2-30 16,1-18-45-16,-4-13-110 0,-2-16-48 16</inkml:trace>
  <inkml:trace contextRef="#ctx0" brushRef="#br0" timeOffset="91771.085">983 3407 438 0,'0'0'34'0,"0"0"10"0,0 0 3 16,0 0-4-16,0 0-10 0,0 0-11 0,0 0-7 15,0 0-6-15,0 0-1 16,0 0-5-16,-23 10 0 0,8 5 1 15,1 5 2-15,-1 3 1 0,1 9-1 16,-2 3 1-16,0 7-2 0,3 2 2 0,-4 3-3 16,4-1 1-16,0 3 1 0,0 0-3 15,-2-1 5-15,2 1-4 0,0 0 1 16,-1-4 0-16,4-2-3 0,-1-3 2 16,0-5-1-16,8-10 0 0,-1-5-1 15,2-8-1-15,1-6-1 0,1 0 0 16,0-6-1-16,-2 0 1 0,2 0-1 15,0 1 2-15,0-1 0 0,0 0 1 16,0-9 1-16,8-10-1 0,2-12 1 16,4-8-3-16,1-8 2 0,-1-4 0 0,4-4-4 15,-4-3 3-15,-1-3-3 0,3 0 1 16,-6 2 3-16,4 3-2 0,-2 7 1 16,0 9-2-16,-1 4 2 0,2 7-1 15,-1 6 1-15,-2 8-2 0,0 4 1 16,0 0-1-16,-1 5 0 0,4-3 0 0,1 3 0 15,1 1 0-15,6-2 1 0,0 2 1 16,2 2 0-16,6 1 0 0,3-2-1 16,1 1-3-16,0 0 0 15,3 1 0-15,-1 2 0 0,-2 0 3 0,-4 2 1 16,1 8 1-16,-2 2 0 0,0 4 1 16,-1 2 1-16,-1 4 0 0,0 2-1 15,0 1 0-15,1 1-1 0,1 0 0 16,-3 1 0-16,1-3 0 0,-3 0 0 15,0-4 0-15,-3-1-1 0,-1-6 0 0,-2-1-1 16,-5-2 0-16,-2-3-2 0,0-2-1 16,0 0-8-16,9 0-24 0,-3-5-73 15,7 0-192-15,0-5-10 0</inkml:trace>
  <inkml:trace contextRef="#ctx0" brushRef="#br0" timeOffset="94123.514">1171 3357 117 0,'0'0'-11'0,"0"0"2"16,0 0 3-16,0 0 7 0,97 21 4 15,-74-21 8-15,-10 0 7 0,-3-3 8 16,-1 1 13-16,-5-1 6 0,-1 1 1 15,-3 2-2-15,0 0-7 0,6-2-7 16,-3-1-3-16,2 3-7 0,0-3-5 0,-5 3-1 16,0-1-4-16,0 1 3 0,1 0-1 15,5 0 0-15,6 0-1 0,2 1 1 16,6 5-2-16,-2 2-2 0,-1 1 0 16,-1 0-3-16,3 4-2 0,-2-1 2 15,3 1-1-15,-1 1-1 0,3 1 1 0,1 1-1 16,0 1 0-16,6 2 0 15,-2-1 0-15,2 0-1 0,0 1-2 16,-1 3 3-16,1-1 0 0,-2 2 1 16,2 0 0-16,0-2-1 0,3 1-2 0,0 0-3 15,1-1-1-15,-1-1 1 0,1 1 0 16,-1-2 4-16,2 0 3 0,1-2-3 16,1 1 3-16,2 1-5 0,3-1 0 15,0 0-2-15,0 0 2 0,-2 1 0 16,1 1-1-16,-5 2 2 0,3-1-2 0,-2 0 1 15,0 1-2-15,3 0 0 0,-3 1-3 16,3-1 3-16,-1-1 0 0,1 1 2 16,-3 0-1-16,3 0 0 0,2 3 0 15,0-2 0-15,0 1 0 0,4-1 1 16,-2 2-2-16,-1-2 2 0,-4 0-1 16,4 1 1-16,-3 0-1 0,-3-1-1 15,0 3 2-15,0-1-4 0,2 1 5 16,-5 2-4-16,5-2 1 0,-2 1 2 15,-1-1-2-15,-1-2 1 0,4 2 1 0,-2-3-2 16,2 1-1-16,-2 1 1 0,1-1-1 16,-1 1 2-16,-1-3-1 0,0 5 2 15,-2 0-2-15,-1-1 0 0,3 1 0 16,-2 1 0-16,3-1 0 0,0 2 0 16,0-2 0-16,-1 2 2 0,3-2-2 15,-2 2-3-15,3 0 6 0,0 0-5 0,0-2 4 16,0 1-1-16,1-2-1 15,-2-3 1-15,0 4-1 0,-2-3 1 16,1 0-1-16,-2 1 0 0,0 0-1 0,-2-1 1 16,5 2-1-16,-5 2 1 0,5-1 0 15,-1 0 1-15,-1-1-1 0,-1 1 0 16,3-2 0-16,-1 0-2 0,2-1 2 16,-1-1 0-16,-2 0 0 0,2-1 1 15,-2 3-2-15,-2-3 2 0,-2 2 2 0,0 0-4 16,0 0 5-16,-2 1-7 15,-1-1 3-15,3 1 0 0,0-2 0 16,-2 2 2-16,0-1-3 0,2 2 1 16,0-1-1-16,1-3 2 0,1 2-2 0,-1 1 1 15,0-3-1-15,2 1 1 0,-3 0 1 16,1-1 1-16,-1 3-3 0,-2-2 1 16,2 0-1-16,-3-1 2 0,3 1-2 15,-2-2 2-15,-1 2-2 0,3-2 2 16,-2 2-1-16,1-1 1 0,-1 0 2 0,3 1-1 15,-1 0 1-15,0-1-5 0,-2 1 0 16,2 0-1-16,-3 0 2 0,4-1 2 16,3 3 0-16,-1-2 0 0,1 0-2 15,-1-1 1-15,1 1 0 0,-1-2 0 16,-2 0 0-16,2-1 1 0,2 2-1 16,-2-3 0-16,-2 3 0 0,2-2 0 15,-2 2 0-15,2 1 0 0,0-2 0 16,2 1 0-16,-1-2-2 0,-1 2 3 15,4-1-2-15,-1-1 1 0,1-1 1 0,0 1-2 16,-3 0 1-16,3-1 0 0,1 3 3 16,-2-2-4-16,3 1 5 0,-5 0-5 15,6-1 1-15,-5-1 1 0,1 0-2 16,0 0 1-16,0 1 0 0,-1 2 1 16,0-2 0-16,1 2-1 0,1 1-1 15,-3-2 1-15,2 0 0 0,-2 0 1 16,0 1-1-16,-1-2 0 0,-1 0-1 15,-2 0 2-15,1 0-1 0,-1-2 1 16,-3-1-1-16,3-2 0 0,-5 1 0 0,0-1 0 16,0 0-1-16,-1 2 2 0,0-2-1 15,0 0 0-15,-3 1 0 0,2-2 0 16,1 2 0-16,-3-3-1 0,4 2 1 16,-1 0 0-16,-2 2 3 0,2 0-5 15,-2-1 5-15,-1 1-5 0,2-2 3 0,-5 2-1 16,2-3 0-16,-2 1 1 0,-1-2-2 15,0-1 1-15,1 1 1 16,-3-2-1-16,2 2-1 0,-1-1 2 16,0 0-3-16,0 0 3 0,-1 1-2 0,0-1 2 15,-1 0 0-15,0 0-1 0,-1 0 1 16,2-1 0-16,-4 0-2 0,3-1 1 16,-2 0-1-16,1 0 1 0,-2-1 0 15,-3-3 0-15,1 1 0 0,1 2 0 16,-3-3 0-16,4 1 0 0,-6-2 1 0,2-1-1 15,2 6-1-15,1-2 2 0,1 4-1 16,1-2 1-16,-2 2-1 16,2 0 0-16,-1-2-1 0,0 2 1 15,0-1 0-15,1 2 1 0,1-3 0 0,0 3-1 16,1-2-1-16,-2 0 1 0,2 1-1 16,-1-1 2-16,0-1-2 0,0 0 1 15,2 0 0-15,-2 0 0 0,-1 1 0 16,4 0 0-16,-3-2 0 0,0 2 1 15,4-2-2-15,-2 0 2 0,-1 1-3 0,3-1 2 16,-3 2 4-16,1 0-7 0,-4 1 9 16,6-1-8-16,-5 0 2 0,2 1 1 15,-1-2-2-15,-1 0 1 0,1 2-1 16,-1-3 1-16,-1 1 0 0,1-2 0 16,-2 1 3-16,0-3-3 0,-1 1 0 0,4 0 0 15,-1 1 0-15,2 2 0 16,-3-5 1-16,0 2-1 0,-1 0-1 15,2 1 1-15,-1 0 0 0,0 0 1 16,-1-3-1-16,-5 0 1 0,7 2-2 0,-2 2 3 16,1-1 0-16,-3 1 1 0,0 0-3 15,0 3 1-15,-4-7 0 0,4 5-1 16,-4-3 1-16,0-3 0 0,2 2 0 16,-5-2 0-16,5-1 2 0,-4 1-3 15,3-1 1-15,3 1 0 0,-4 1-2 0,3-1 2 16,-1 1 0-16,1 3 2 15,1-1-1-15,3 4 1 0,-1-1 1 16,-2 4 0-16,4-1 1 0,-2 3-2 16,2 0-2-16,-1-1 2 0,1-1-1 0,1 2 0 15,-3-1 1-15,5-4-1 0,-8-1 0 16,2-1 0-16,-3-4-1 0,0 1-1 16,0-2 1-16,2 1 0 0,-3 1 0 15,0-1 0-15,2-1-1 0,-6-2 0 16,5 3-3-16,-3-3 0 0,-2 1-7 0,1 1-12 15,-4-4-28-15,0 0-64 0,0-2-185 16,3-12-16-16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4:57.7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-1584 13 397 0,'0'0'61'15,"0"0"9"-15,0 0-15 0,0 0-13 16,0 0-10-16,0 0-9 0,0 0-6 16,0 0 0-16,0 0-2 0,0 0-2 15,-4-14 0-15,0 31-2 0,4 7-1 16,-5 11-4-16,4 2 2 0,1 5-2 0,-3 3 0 15,3 8-1-15,-1 2 0 0,-2 1-1 16,1 2 1-16,0-1-1 0,2 2 0 16,0-5-2-16,0 1 2 15,0-3 2-15,0 0-5 0,0-1 7 0,0-3-6 16,0 0 1-16,2-4 1 0,3 0-2 16,-4-2 3-16,2-1-3 0,-2 4 3 15,-1-5-1-15,3 1 1 0,-3 2 2 16,0-6-3-16,0 0-1 0,0-4 1 15,0 3-4-15,0-4 3 0,0-8-3 0,0 0 2 16,0-7-1-16,0-8 1 0,0 5-1 16,0-6-1-16,0 1 0 0,0-1-1 15,0-8 0-15,0 0 1 0,0 0-1 16,0 1 0-16,0 2-6 0,0-1-12 16,-3 1-33-16,3-3-106 0,-10 0-162 0,-7-9-18 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08:52.5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25936 1898 437 0,'0'0'39'15,"0"0"-5"-15,0 0 8 0,0 0-15 16,0 0 4-16,0 0-7 0,0 0-6 15,0 0-4-15,0 0-3 0,-2-46-3 0,2 43-3 16,-2 3 0-16,2-2-3 0,-1 2-1 16,1 0 3-16,-3 0 2 15,1 14 12-15,1 6-1 0,1 10-1 16,0 1 0-16,0 3-11 0,1 1-1 0,4 2-1 16,-1-1 2-16,0-1-3 0,1 1 0 15,-1-3 2-15,0-2-1 0,-2-5-2 16,1-6 0-16,-2-4 2 0,-1-5-1 15,0-6 1-15,1 5-3 0,1-6 1 16,-2 1-1-16,1 2 0 0,-1-7 0 0,0 0-2 16,0 0-2-16,0 1-5 0,2 0-8 15,-2-1-6-15,1 2-19 0,-1-2-29 16,0 0-34-16,2 2-73 0,-2-2-92 16</inkml:trace>
  <inkml:trace contextRef="#ctx0" brushRef="#br0" timeOffset="537.748">25770 2217 451 0,'0'0'52'0,"0"0"0"0,0 0-5 16,0 0-13-16,0 0-9 0,0 0-8 16,0 0-2-16,0 0-5 0,0 0-2 15,0 0-4-15,-14-26-4 0,14 26 2 0,0-3 0 16,0 3 1-16,0 0 3 0,1 13-1 16,9 3 2-16,-1 7-2 0,1-3 0 15,0 1-1-15,0-1-1 0,-2 2 1 16,0-3-1-16,1-1-1 0,-2 0 2 15,-3-5-2-15,2 0 0 0,-3-3 0 0,1-1 0 16,-1-1 0-16,-1-3 1 16,1 0 0-16,-2-3 3 0,2 1-1 15,0 0 3-15,0 1 1 0,-3-4 2 16,4 0-1-16,7 0 1 0,4-7-2 0,4-3-2 16,-2-5-1-16,2-2-1 0,-3-3 0 15,3 1 0-15,-2-3-1 0,-2 3 0 16,0-1-2-16,0 3 1 0,-2 0 1 15,0 2 0-15,-1 0-2 0,0 0-1 16,-4 3 1-16,1 0-1 0,-4 4 0 0,1-1 0 16,0 2 0-16,-3 2-1 0,0 2 0 15,-3 3 1-15,0 0-2 16,0-2 0-16,1 2 0 0,1-1-3 0,-2 0-1 16,1-2-3-16,-1 2-6 0,0 1-6 15,1-1-12-15,-1 1-15 0,0 0-33 16,0 0-70-16,0 0-150 0</inkml:trace>
  <inkml:trace contextRef="#ctx0" brushRef="#br0" timeOffset="80753.458">26415 3659 477 0,'0'0'30'0,"0"0"-9"15,0 0-11-15,0 0-1 0,0 0 5 16,0 0 6-16,0 0 6 0,0 0-1 16,0 0-1-16,0 0-4 0,54 39-2 15,-36-24-2-15,1 2-3 0,-4 2-5 16,-1 2 2-16,-5 5 1 0,-2 1-4 15,-6 3 5-15,-1 1-6 0,-1-1 1 16,-8-1 1-16,-4-3-5 0,0-2 1 16,-1-3-2-16,-2-4-1 0,-1 0-1 15,-1-2-3-15,-1-1-4 0,2-3-11 0,3-6-14 16,0 2-25-16,6-5-43 0,2 0-103 16,3 1-80-16</inkml:trace>
  <inkml:trace contextRef="#ctx0" brushRef="#br0" timeOffset="81126.597">26911 3563 510 0,'0'0'26'0,"0"0"14"16,0 0 9-16,0 0-2 0,0 0-11 15,0 0-15-15,0 0-7 0,0 0-7 16,0 0-1-16,3-16 0 0,-3 18 1 0,0 19 1 16,0 7-1-16,0 12-1 0,0 1-1 15,0 1-5-15,0 2 5 0,0-2 1 16,0 1-4-16,0-4 7 16,0-1-8-16,0-3 1 0,0-4 0 0,3-3-1 15,1-3 1-15,2-3-2 0,2-2 2 16,1-4-1-16,-1-4 1 0,0-1-1 15,-1-5 1-15,2-1-1 0,1-1 0 16,2-3 1-16,4 2-1 0,-1-3-1 16,5-3-3-16,-3-6-7 0,-1-5-10 0,-2-5-16 15,-1-4-29-15,-1-2-41 0,-2-3-53 16,-4 1-52-16,-3 6-3 0</inkml:trace>
  <inkml:trace contextRef="#ctx0" brushRef="#br0" timeOffset="81255.508">26938 3877 504 0,'0'0'35'0,"0"0"-9"16,0 0-2-16,0 0-3 0,0 0-4 15,0 0-6-15,0 0-8 0,103-32-4 0,-65 21-11 16,2 0-19-16,-2 1-50 0,-3 2-118 16,-8 2-61-16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1:07.9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21864 3366 44 0,'0'0'7'0,"0"0"-4"16,0 0-9-16,0 0-5 0,0 0-19 15</inkml:trace>
  <inkml:trace contextRef="#ctx0" brushRef="#br0" timeOffset="338.489">21893 3214 196 0,'0'0'33'0,"0"0"-3"0,0 0-8 15,0 0-8-15,0 0-8 0,0 0-7 16,0 0-2-16,0 0-7 0,0 0-6 15,9-20-4-15,-9 18-6 0,0 1 1 16,0-1 6-16,1 0 6 0,-1 0 6 16,0 1 3-16,0-6 4 0,0 1 3 0,0 0 3 15,2-7 1-15,-1 7 6 0,1-6 3 16,-1-1 7-16,-1 8 4 0,2-6 5 16,0 5-1-16,-2 1 0 0,2 0-6 15,-2 5-5-15,0-2-5 0,0 2-5 16,0-2-4-16,1 1-1 0,-1-1-3 15,0 2-2-15,0-3-2 0,0 2-2 16,0 0 0-16,0-1-4 0,0 1-3 16,0-1-2-16,0 0-3 0,0 1-7 15,0-1-15-15,0 1-20 0,0-5-40 0</inkml:trace>
  <inkml:trace contextRef="#ctx0" brushRef="#br0" timeOffset="509.018">21991 2887 338 0,'0'0'18'16,"0"0"0"-16,0 0-4 0,0 0-10 0,0 0-9 16,0 0-14-16,0 0-19 0,0 0-28 15,0 0-29-15,0 0-26 0</inkml:trace>
  <inkml:trace contextRef="#ctx0" brushRef="#br0" timeOffset="9147.201">21786 3149 417 0,'0'0'26'0,"0"0"9"15,0 0 2-15,0 0 1 0,0 0-4 16,0 0-13-16,0 0-9 0,90-15-7 0,-61 9-9 16,-2-1 0-16,1 2-5 0,-8 2-8 15,-3 0-10-15,-4 3-9 0,-1 0-16 16,2 1-13-16,-7 4-11 0,2 6-7 15,-6-2 10-15,-1 3 6 0,-1 0 22 16,-1-6 12-16,0 0 16 0,0-6 11 0,0 5 15 16,0 1 13-16,0-2 15 0,2 3 22 15,-2-7 15-15,0 0 7 16,0 0-6-16,1 0-11 0,6 0-17 0,2 0-11 16,-2-7-15-16,5-1-6 0,-5 3-13 15,0-3-7-15,0-2-13 0,-1 2-42 16,0 0-110-16,-3 5-82 0</inkml:trace>
  <inkml:trace contextRef="#ctx0" brushRef="#br0" timeOffset="10710.38">21101 3330 271 0,'0'0'59'0,"0"0"-1"15,0 0-10-15,0 0-6 0,0 0-9 0,0 0-6 16,20-88-4-16,-10 73-5 0,-3 4-1 16,5 2-2-16,-5 3-4 0,2 3-2 15,1-1-3-15,-6 2-2 0,8 2-1 16,1 0-1-16,1 0 0 0,1 2-1 15,-2 3 1-15,-5 3 2 0,-2-1-1 0,3 6 2 16,-5-6 0-16,-1 5 1 16,0-1 1-16,-3 1 0 0,0 7 0 0,0-1 0 15,0 4 1-15,-3-1-2 16,-4 0 1-16,-2-3-1 0,1-1 1 0,-1-1 0 16,1-4 0-16,-1 1-1 0,0-2 1 15,0 2 0-15,-1-1 0 0,1-2 0 16,2 1 1-16,1-3-3 0,-4 2 1 15,6-4-2-15,1-3 0 0,2 1-2 16,1-4 1-16,0 0-1 0,0 0 0 0,0 3 0 16,-2-2-1-16,1 0 1 0,1 1-2 15,-2-1 0-15,2-1 0 16,0 2 0-16,0-2 1 0,2 0 1 16,11 0 2-16,7 0 2 0,6-10-1 0,1 3 1 15,2-6-1-15,0 1-1 0,0 1 0 16,-3 0-2-16,0 2 0 0,-1 2-2 15,-8 2 0-15,-1 1 2 0,-7 1-3 16,-4 0 1-16,1 3-2 0,-6 0-2 16,0 0-7-16,0 0-13 0,2 0-23 0,-1 0-52 15,1 0-103-15,-1 0-107 0</inkml:trace>
  <inkml:trace contextRef="#ctx0" brushRef="#br0" timeOffset="638.256">21991 2887 322 0,'35'-66'42'0,"-35"65"-4"16,0 0-13-16,2-1-10 0,-2 2-10 0,0-1-14 15,1 1-25-15,-1-2-40 0,0 2-74 16</inkml:trace>
  <inkml:trace contextRef="#ctx0" brushRef="#br0" timeOffset="-211462.687">24724 2592 84 0,'0'0'32'15,"0"0"-4"-15,0 0-1 0,0 0-6 16,0 0 7-16,0 0-9 0,0 0 6 0,0 0-10 16,0 0-8-16,2-71-9 0,-2 71-5 15,1-1 1-15,-1 1 4 0,0 1 15 16,-3 17 4-16,-4 9-2 0,-4 12-1 15,-2 3-12-15,-2 2 1 0,2 2-1 16,-2-2 0-16,1 3 1 0,1-5 0 16,-1-4 0-16,4-5 2 0,-2-5-1 15,6-10-2-15,1-1-1 0,2-8 0 16,0 1-1-16,0 0 1 0,1-6-2 16,2 1 1-16,-1-1-1 0,-1 0-2 0,0 1-1 15,2 0-4-15,0-5-7 0,-2 0-11 16,0 2-16-16,-1 2-19 0,0 0-25 15,-3 1-24-15</inkml:trace>
  <inkml:trace contextRef="#ctx0" brushRef="#br0" timeOffset="-211093.219">24456 2793 114 0,'0'0'31'15,"0"0"-1"-15,0 0-5 0,0 0-4 16,0 0-3-16,0 0-6 0,0 0-3 16,0 0-8-16,0 0-4 0,0 0-1 15,-8-32 2-15,8 32 4 0,0 10 6 0,0 8 4 16,3 9-1-16,3 0 1 0,0 3-2 16,2-1-2-16,1-1 0 0,0-1-1 15,-2-3 0-15,3-4-1 0,-4-7 0 16,0 1-3-16,-2-5 2 0,-1-1 1 15,3 0-1-15,-5-2 3 0,2-3 2 16,-3-3 4-16,0 0 7 0,0 0 4 16,7 0 4-16,7 0-2 0,4-15-5 15,8-5-6-15,0-11-5 0,0-4-4 16,3-3-3-16,0-1-1 0,-1 4 0 0,-2 5-2 16,-5 4 0-16,-2 6-1 0,-6 8-5 15,-6 4-2-15,-2 7-11 0,-5 1-24 16,4 0-33-16,2 0-49 0,1 7-105 15</inkml:trace>
  <inkml:trace contextRef="#ctx0" brushRef="#br0" timeOffset="-8810.587">25568 3198 124 0,'0'0'34'0,"0"0"4"16,0 0 1-16,0 0 0 0,0 0 2 0,0 0-5 16,0 0-4-16,0 0-5 0,0 0-7 15,0 0-7-15,-25-6-8 0,24 6-4 16,-1 0-4-16,2-1 0 0,0 1 6 15,0 0-2-15,2-2 2 0,13 0-1 16,8 0 1-16,8 0 0 0,-1-2 1 0,3 2-1 16,-1 0-1-16,2-1-4 15,-4 2 2-15,-1-3-3 0,-2 3 3 16,-2 1 4-16,-2 0-2 0,0 0 3 16,0 1-3-16,-5 3-2 0,-1-3 1 0,1-1-1 15,-6 0 1-15,6 2 0 0,-7-2 0 16,-5 0 0-16,6 0-2 0,-6 0 2 15,1 0-1-15,-1 0 0 0,-6 0-3 16,0 0-5-16,0 0-10 0,1 0-23 16,0 0-36-16,1 0-56 0</inkml:trace>
  <inkml:trace contextRef="#ctx0" brushRef="#br0" timeOffset="-8262.595">25839 3062 307 0,'0'0'16'0,"0"0"9"15,0 0 8-15,0 0 2 0,0 0-4 16,0 0-7-16,0 0-8 0,0 0-2 0,0 0-1 16,0 0-2-16,8-16-1 0,2 13-2 15,0 0-1-15,0 2-2 0,9 1-2 16,-3 0 0-16,6 0-3 0,-8 0 0 15,0 4 1-15,0 2 1 0,-5-2-1 16,5 3 3-16,-3 0-2 0,-4 0 0 0,5 1 0 16,-5-1 0-16,2-1 0 0,-2 0 0 15,0-2 0-15,1 2 2 0,-4-3-1 16,3 2 3-16,-4-3 0 16,0 2 2-16,1-1 1 0,-4-3 3 0,0 0 0 15,2 5 2-15,-1-2 3 0,2 1 0 16,-3 5-2-16,0 2 2 0,0 0 1 15,-1 5-6-15,-7 0 4 0,1-2-7 16,-3 7-1-16,0-6 0 0,1 1-3 16,2-3-1-16,-2-3-2 0,4-2-2 0,-1-2 0 15,-2 0-4-15,5-3-5 0,-1-1-19 16,-3-2-43-16,-3 0-91 0,-6-8-137 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1:46.3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23245 2810 330 0,'0'0'46'0,"0"0"5"15,0 0-3-15,0 0-5 0,0 0-8 16,-84 83-6-16,71-59-7 0,-1 4-2 16,1-1-7-16,-1 0-1 0,2-1-4 15,-1-2 0-15,3-3-3 0,2-6-2 16,1 1-3-16,3-7 1 0,-2 0-2 15,2 2 1-15,-1-4-2 0,3 2-2 16,0-4-2-16,1 0-16 0,1-5-18 16,0 4-31-16,0 2-46 0,0 3-61 15,3 0-55-15</inkml:trace>
  <inkml:trace contextRef="#ctx0" brushRef="#br0" timeOffset="1123.869">22827 4252 259 0,'0'0'72'15,"0"0"-1"-15,0 0-11 0,0 0-7 16,0 0-10-16,0 0-10 0,0 0-8 16,0 0-7-16,0 0-8 0,-8-46-5 0,6 46-3 15,2 0-2-15,-1 0 2 0,1 0 1 16,-2 11 1-16,1 6 1 0,-1 6-1 16,2 3 2-16,0 0-1 0,0 2 1 15,3-1 1-15,2-2-2 0,0 3 2 16,1-4 2-16,1 1 1 0,1-5-5 15,-1 2 4-15,0-3-4 0,-1-6 0 16,1 0-1-16,0 1 1 0,-1-2-2 16,2 1-2-16,1-2 1 0,0 0-4 15,-3-4 3-15,4 3 0 0,-1-4-1 0,-2-3 3 16,2 2-3-16,2-4 3 0,1 0-3 16,0-1 1-16,0 3-1 0,0-3-3 15,7 0 3-15,-9-4-2 0,4-2-3 16,-5 1-6-16,-3-2-9 0,0-1-14 15,-3-1-17-15,0 0-23 0,-2 5-34 16,-1-9-55-16,0 7-70 0</inkml:trace>
  <inkml:trace contextRef="#ctx0" brushRef="#br0" timeOffset="1395.495">22850 4481 252 0,'0'0'34'0,"0"0"6"0,0 0-1 16,0 0-8-16,0 0-13 0,0 0-8 15,0 0-4-15,0 0 2 16,0 0 2-16,0 0 0 0,2-3 0 0,15-5 1 16,4-1-1-16,2 1 5 0,0-1-2 15,-1 0 0-15,2 1-1 0,-2-2-1 16,-1 2-3-16,-8 2-4 0,3 0 0 15,-7 4-3-15,0-2 1 0,0 1-1 16,-4 1 0-16,-1 1 0 0,-4 1-1 16,0-2-3-16,0 2-4 0,2 0-7 0,-1 0-13 15,-1 0-20-15,2-1-33 0,-2 1-50 16,0 0-94-16</inkml:trace>
  <inkml:trace contextRef="#ctx0" brushRef="#br0" timeOffset="1738.029">23250 4386 447 0,'0'0'56'16,"0"0"-2"-16,0 0-9 0,0 0-14 15,0 0-10-15,0 0-7 0,0 0-2 0,0 0 1 16,0 0 3-16,0-3-3 16,0 18 2-16,0 4-3 0,4 7-1 15,0-3 3-15,1-3-7 0,-2 2 5 16,2-2-6-16,-2-5 2 0,1-2 1 0,-1-2 0 16,2 0-3-16,-2-1-1 0,0 0-1 15,1-1-1-15,-3-5-1 0,2 0 1 16,-3-4-2-16,0 0 1 0,0 0-2 15,1 3 0-15,1-2-2 0,-1 0-5 16,-1 0-12-16,2-1-22 0,-2 0-47 0,1 0-135 16,1-3-86-16</inkml:trace>
  <inkml:trace contextRef="#ctx0" brushRef="#br0" timeOffset="-1437.025">23015 3179 167 0,'0'0'31'0,"0"0"-10"0,0 0-12 0,0 0 0 16,0 0-5-16,0 0-1 0,0 0-1 15,0 0-2-15,0 0 0 0,0 0-1 16,0-33 1-16,0 32 0 0,0-1 0 0,0 1 0 15,0 1 1-15,0-2-1 16,0 1 0-16,0-1 0 0,0 1 0 16,2-1 1-16,-2 1-1 0,1-1 1 15,-1 1 0-15,2-1 2 0,-2 1 3 0,0-1-3 16,2 1 1-16,-2 1 2 0,0-3 2 16,2 3 7-16,-2 0 3 0,0 0 0 15,1-2 1-15,-1 2-1 0,0-2-2 16,0 2-1-16,0-1-1 0,0 1-3 15,2-2-4-15,-2 2 0 0,0 0-4 16,0 0 0-16,0 0 1 0,0 0-2 16,0 0 1-16,0 0 3 0,0 0-1 15,0 2 3-15,0 10 4 0,-3 6-4 16,-1 5 5-16,1-3-4 0,1-3-4 0,-1-2 1 16,2 5-2-16,-2-8-2 0,2 9 0 15,-1-3-1-15,1-6-1 0,1 7 2 16,-2-9-2-16,2-5 0 0,0 0 0 15,0 1 0-15,0 1 0 0,0 0-3 16,0 3 3-16,0-5-1 0,0-1 0 0,0 2 1 16,0-2 0-16,0 1 0 0,0 0 0 15,2-1 1-15,-2-4-2 0,0 4 1 16,1 1 1-16,-1 0 0 0,2 0 2 16,-2 0-2-16,0 2 0 0,0-2 1 15,0 2-1-15,0-7-1 0,0 0 0 16,0 0 0-16,0 6 0 0,0-1 0 15,0 1 0-15,0 1 0 0,0-7 0 16,0 5 1-16,0 1-2 0,0-2 1 16,0 3 0-16,0-7 0 0,0 0 1 0,0 0-1 15,0 5 2-15,0 1-1 0,0 0-2 16,0 0 1-16,0-1-1 0,0 1 1 16,0-1 0-16,0 5 0 0,0-5 0 15,0-1 1-15,0 2 0 0,0 1-1 16,0-2 0-16,0 2 0 0,0 3-1 15,0-3 0-15,0-4 1 0,1 4 0 16,-1-7 0-16,0 0-1 0,0 0 2 16,0 1-1-16,2 1-1 0,-2-1 2 15,0 1-2-15,1-1 1 0,-1 1 1 0,0-1 0 16,0 7 0-16,0-2 0 0,0 6 1 16,0 0-1-16,0-6 1 0,0 4-1 15,0-4-1-15,0-2 1 0,0 8-1 16,-1-8 0-16,-1-1 0 0,1 9 0 15,1-7-1-15,-2 0 1 0,1 5 0 0,-1-3 0 16,1 2 0-16,-1 2 1 0,1-1 0 16,-1-1-1-16,1 2 0 15,-1-2 0-15,1-4 4 0,-2 5-3 16,2-4 3-16,0-2-4 0,1 3 0 0,-2-2 0 16,2 1 0-16,0-2 0 0,0 3 0 15,0-7 0-15,-1 5 1 0,1 2-1 16,0-2 0-16,0 2 0 0,0-3 1 15,0 2-2-15,0-1 2 0,0 2 0 16,-2-1 1-16,2 1-1 0,0-2 0 0,0 1 0 16,-1-1 0-16,1 1 0 0,0-1 1 15,0 1-1-15,-2-2-1 0,2 1 1 16,-1 0 0-16,1 1 0 16,-2-2 1-16,2 1-1 0,-1-1 0 0,1 3 0 15,0-7 2-15,-2 0-1 0,2 0-1 16,-1 5 1-16,1 1 1 0,-2-1-3 15,2 1 3-15,0-6-1 0,-1 0-1 16,1 0 1-16,0 2-2 0,0-1 2 16,0 1 1-16,0-1 1 0,0 0 0 0,0 2 1 15,0-3 2-15,0 2 0 0,0-1-1 16,0 1-1-16,0-2 0 0,0 2 0 16,0-2 0-16,0 0-1 0,0 0-1 15,0 0 0-15,0 3 0 0,0-3-1 16,0 0 0-16,0 0 0 0,0 0-1 15,0 0 1-15,0 0 1 0,0 0-2 16,0 0 0-16,0 0 0 0,0-3 0 16,0-2 3-16,1-7-2 0,2-5 1 15,2 2 0-15,-1-6 0 0,1 1 2 0,0-1-1 16,-2 0-5-16,0-1 5 0,0 1-7 16,-2 0 4-16,1 4 0 0,-1 0 0 15,-1-5 0-15,2 0-1 0,-1-5 1 16,-1 3-1-16,2 6 0 0,-1-1 0 15,2 1 0-15,-2 0 0 0,4-7 0 0,-3 11 0 16,1-4 1-16,0-1-1 16,-1 6 2-16,1-6-2 0,-2 9 0 15,2-3 1-15,-2 3-1 0,1-1 0 16,1 0 1-16,-3 7-1 0,1-6 1 0,1 3-1 16,-2 1 2-16,1-4-2 0,-1 4 0 15,0-1 0-15,2-5 0 0,-2 6 0 16,0-1 1-16,0-5-2 0,0 5 1 15,0-4 0-15,0-2 0 0,0 7 0 16,0-6 1-16,0 5-1 0,0 2 1 0,0-7 0 16,0 6-1-16,0 0 1 0,0 1-1 15,-2-1 0-15,2 2 0 0,0-3 0 16,0 3 0-16,0 4 2 0,0-6-2 16,0-1 2-16,0 1-3 0,0 1 0 15,-1-2 1-15,1 1 0 0,0 0 0 16,0 1 1-16,0 0-7 0,0-1 6 15,0-6-5-15,0 0 5 0,0 7 0 16,0-6 0-16,0 5 1 0,0 0-2 16,0 1 2-16,0 5-1 0,0-1 1 0,0 1-1 15,0-2 2-15,0 1-2 0,0-5 1 16,0-2 0-16,0 1-1 0,0 3 0 16,0 4 0-16,0-1-1 0,0 1 1 15,0-2 1-15,0 1-1 0,0-1 0 16,0 1 0-16,0 0 0 0,0-1 1 0,0 0-1 15,0 1 0-15,0-1 0 16,0 1 0-16,0-1 1 0,0 1-2 16,0 0 2-16,0-1-2 0,0 1-1 15,0-1 3-15,0 1-1 0,0-1 0 0,0 2 0 16,0-2-1-16,0 2 0 0,0-2-2 16,0 2 0-16,0-1-3 0,0 1-9 15,0-2-17-15,0 2-40 0,0 0-83 16,0 0-127-16</inkml:trace>
  <inkml:trace contextRef="#ctx0" brushRef="#br0" timeOffset="-277.748">22899 2969 156 0,'0'0'46'0,"0"0"-2"0,0 0-5 16,0 0-7-16,0 0-7 0,0 0-7 15,0 0-4-15,0 0 1 0,0 0 6 16,-14 6 3-16,17-6 4 0,11 0-1 15,7 2 1-15,5-1-2 0,0-1-2 0,0 0-1 16,-2 1-4-16,0-1-4 16,-4 0-2-16,0 0-4 0,-2 0-3 15,-4 0-3-15,5 0-2 0,-8 0 1 16,-5 0-2-16,4 0 2 0,-4 0-1 0,1 0-2 16,-1 0 1-16,-6 0-3 0,0 0 0 15,0 0-2-15,6 0-4 0,-2 2-7 16,1-1-10-16,1 4-14 0,-3-1-21 15,3 1-31-15,0 3-51 0,-3-5-88 16</inkml:trace>
  <inkml:trace contextRef="#ctx0" brushRef="#br0" timeOffset="-781.743">23024 2928 141 0,'0'0'41'0,"0"0"-3"0,0 0 2 15,0 0-2-15,0 0-1 0,0 0-5 16,0 0-2-16,0 0-6 0,0 0-3 16,-22-15-1-16,21 13-3 0,-1 2-3 15,1-1 0-15,-1 1-4 0,1-2-1 16,-1 2-2-16,1-2-1 0,1 2 2 0,-3-1 1 15,3 1 0-15,-1-2 4 16,1 2-1-16,-1-1-1 0,1 1 0 16,-2-1 0-16,2 1-1 0,0-3-4 15,-1 3 1-15,1 0-1 0,0 0-1 0,-2-2 2 16,2 2-4-16,0 0-2 0,0 0-1 16,0 0-1-16,0 0-1 0,0 0-2 15,0 0 3-15,0 0 1 0,0 0 0 16,5 5 3-16,1 0-3 0,3 6 1 15,0 0-1-15,0-1 1 0,-1 1 0 0,1 0-1 16,0-1 2-16,1 1 1 16,-2 0-2-16,1-1 3 0,0 1-4 15,-1-5-1-15,1 5 2 0,-3-4-1 16,1 1 0-16,0-1 3 0,1 0-3 0,-3 0 0 16,-2-4 1-16,5 3-1 0,-4-3-1 15,-1 1 1-15,0-2-3 0,-3-2 0 16,0 0-6-16,0 0-10 0,1 1-12 15,-1 1-22-15,0 0-32 0,1 0-47 16,-1-1-64-16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0:37.5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28475 2204 242 0,'0'0'55'0,"0"0"3"0,0 0 2 0,0 0-5 16,0 0-3-16,0 0-12 15,0 0-5-15,0 0-11 0,0 0-5 16,-23-31-4-16,23 30-2 0,0-4-2 16,2-2-1-16,7-1 0 0,6-1 1 0,3 3-3 15,4-1 0-15,5 5-1 0,5-1-2 16,3 1-1-16,1-1 1 0,5 0-2 15,2 0 0-15,-1 2 1 0,4-2-2 16,-1-1-1-16,2 1 1 0,0 1-1 16,0-1 0-16,1-1-1 0,0 3 1 0,1-1 0 15,-3 2-1-15,3 0 1 0,-4 0 0 16,1-4-1-16,-4 2 0 0,1-2 0 16,0 1 0-16,-3 0 0 0,-2-1 0 15,1 2 1-15,-6-1-1 0,-1 1 0 16,-3-1 0-16,-6 2 0 0,-4-3 1 15,-1 1 0-15,-3 1 0 0,-5 0 2 16,8-1 0-16,-8 0 1 0,0 2 0 16,0-3 2-16,-1 1-1 0,2 2 2 15,-7 0 0-15,4-4 0 0,-4 4 0 0,1-2-1 16,-1 2 0-16,-4 1-2 0,0-2 0 16,0 2-2-16,1 0-1 0,1 0 0 15,0-1-1-15,0 1 0 0,-1 0-1 16,1 0 1-16,2 0-1 0,1 0 0 15,2 7 0-15,4 4 0 0,-2 4 2 0,1 7-1 16,0 1 1-16,-4 4-2 16,1 5 1-16,-2 2-1 0,1 0 1 15,-2 3 0-15,1 2 1 0,0 1-2 16,-1-3 3-16,-1 2-2 0,2 1 2 0,-1 0 9 16,-1-1-7-16,2 0 6 0,0 1-6 15,-2-2-5-15,1 0 2 0,2-2-3 16,-2-1 3-16,2 1-1 0,1 1 0 15,-1-1 1-15,0-1 0 0,-2-1-3 16,2-2 3-16,1-3 0 0,-1-2-1 0,0-3 1 16,0-1 0-16,-2-1-1 0,0-9 0 15,2 2 0-15,-3-4 1 0,1-2-1 16,-1 2 2-16,0-2-2 16,1 1 0-16,-2-6 8 0,-1 1-10 0,-1-5 8 15,0 5-6-15,2 0 1 0,-2-1-1 16,1 2 1-16,-1-6 0 0,0 0-1 15,0 0 1-15,0 2-7 0,0-1 7 16,0 1 0-16,0 3 1 0,-3-3 5 16,-4 3-6-16,-2 1 0 0,-2-3-1 0,1 0 0 15,-4-2 0-15,-6 1-5 0,2-2 5 16,-4 0 0-16,-1 2-1 0,-2-2 5 16,2 0-5-16,0 0 0 0,0 0 1 15,-2 0 0-15,1 0 0 0,-4 0 0 16,-1-2 1-16,-1 0-2 0,-3 1 2 0,-2 1-2 15,-1-2 1-15,1 1-5 16,2 1 5-16,1-2 0 0,3 2 0 16,1 0 6-16,1 0-7 0,1 0 1 15,0 0 0-15,1-1 1 0,-1-1-1 0,2-2 0 16,-2 4 0-16,0-2 0 0,0 0 0 16,-1 1-1-16,0-1 1 0,0 2 0 15,-2-3 0-15,-2 1-1 0,1 0 2 16,0 1-1-16,-2 1 0 0,1-2-6 15,3 2 5-15,0 0-5 0,4 0 6 0,6 0 7 16,1 0-7-16,-1 0 6 0,5 2-7 16,-4 2 1-16,0 0 0 15,5-2 0-15,-7 1 0 0,1-1-1 16,2 1 1-16,-7 0 0 0,3 0 0 0,-1 0 1 16,-1 0-1-16,-1 0 0 0,7-1 0 15,-2-1 0-15,6 0 0 0,0 2 2 16,-1-3-2-16,7 0 0 0,1 2-1 15,5-2 0-15,-2 0-2 0,2 0-2 16,-1 0-8-16,-1 1-16 0,2-1-17 0,-1 0-47 16,1-1-93-16,7-11-119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0:36.2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28478 2257 484 0,'0'0'28'0,"0"0"7"16,0 0 9-16,0 0-3 0,0 0-6 0,0 0-9 16,6-80-7-16,-6 73-5 0,0 3-5 15,0 4-4-15,0-1-3 16,0 1-1-16,0 0 0 0,2 0 1 0,-1 13 2 16,1 10 0-16,1 7 3 0,0 5-2 15,1 3 1-15,-1 1 0 0,2 3 1 16,-2 3 0-16,2-1 4 0,-1 3 5 15,0 2-5-15,1 1 5 0,-1 0-10 16,2 3-3-16,-2 0 1 0,0 0-1 16,1 2 0-16,-1-5-1 0,1-2 2 0,-2-3-3 15,2-5 1-15,-2-5-1 0,-2-3 0 16,2-10 5-16,-1-3-6 0,-2-5 6 16,0-2-6-16,1 1-1 0,-1-6 1 15,0-1-2-15,0-6-1 0,0 0-3 16,0 0-5-16,0 1-8 0,0 1-6 15,0-1-15-15,0-1-31 0,0 0-52 16,0 0-81-16,-3-12-85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5:48.4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198 14 200 0,'0'0'54'0,"0"0"0"0,0 0 3 16,0 0-5-16,0 0-3 0,0 0-5 16,0 0-6-16,0 0-1 0,0 0-6 15,-4-42-4-15,4 42-7 0,-3 0-6 16,2-2-7-16,-2 2-5 0,-3 0-1 16,-6 3-1-16,-2 10 3 0,-3 5 0 15,0 1 2-15,3 3 0 0,-1-1 0 16,1-1 1-16,1 1-1 0,-1-3 2 15,5-4-4-15,-2-1 2 0,7-5 0 0,-1-4 0 16,4 1 0-16,1-5-1 0,-3 0 0 16,3 0-1-16,-1 1 1 0,1 1 1 15,-2 0-1-15,2-1 0 0,-3 1 1 16,3-2-1-16,-1 1 2 0,1-1-3 16,-3 0-1-16,3 2-1 0,-1-2 0 0,1 0 1 15,-3 1-2-15,3-1 0 16,-2 0-2-16,2 0 1 0,0-4 0 15,0-9 0-15,0-1 0 0,5-6-1 16,0 5 1-16,4 4 1 0,-3 3 0 0,1-1 1 16,-1 0-1-16,-4 4 1 0,4-2-2 15,-2 4 0-15,-2 1 1 0,2-2-2 16,0 1 1-16,1 0 1 0,-1 0 0 16,0 0-2-16,3 2 2 0,-1-2 0 15,0 2-1-15,9 1 1 0,1 0 1 0,5 0 1 16,8 1-2-16,-13 4 3 15,4 0-2-15,-1 1 0 0,-5-2 1 16,4 2 1-16,-5 0 0 0,-3-3 1 16,3 2 0-16,-9-3 0 0,3 1 0 0,-7-3 0 15,0 0 1-15,0 0-2 0,2 0 0 16,-1 0-1-16,2 1-2 0,-1 0 1 16,0-1-3-16,0 2-5 0,1-2-7 15,-3 0-18-15,1 0-40 0,8 0-101 16,-1-7-136-16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5:43.7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3187-91 116 0,'0'0'31'0,"0"0"-3"0,0 0-4 16,0 0-5-16,0 0-9 0,0 0-4 15,0 0-2-15,0 0-1 0,0 0 2 16,0 0 3-16,-3-16 2 0,3 16 0 0,0 4 0 15,0 1 0-15,3 9 1 0,-1 0 1 16,1-8 2-16,-2 6 3 16,2-5-1-16,-2-2-1 0,2 2 0 0,-3 0-2 15,2-2 0-15,0 2-2 0,0-1-2 16,-2-6 1-16,0 0 2 0,0 0-3 16,3 3 3-16,-3-3 2 0,1 4 1 15,-1-3 1-15,0 2 2 0,0-2 1 16,4 2 1-16,-4-1-3 0,0 0 1 0,5-2-1 15,-4 0-2-15,8 0-2 0,3 0-1 16,10-2-1-16,2-7-2 0,2-3 0 16,-1 0-1-16,2-4-1 0,5 0-1 15,-1-1 0-15,1-1-2 0,-1 1 1 16,0 0-1-16,-2 0 0 0,1 0 1 16,-7 3-1-16,-2 4 1 0,-7-1-1 15,-1 4 0-15,-7 4 1 0,5-4-1 16,-9 5 0-16,3-2 0 0,2 2-1 15,-7 2 0-15,0-3-1 0,0 3 0 0,2 0-2 16,1-1-1-16,-3 1-1 0,1-3-2 16,-1 3-5-16,0 0-2 0,3 0-9 15,-3-1-15-15,1 1-26 0,6 0-30 16,-1 0-63-16,11 0-115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5:42.33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0 202 0,'0'0'1'0,"0"0"7"0,0 0 9 16,0 0 12-16,0 0 6 0,0 0 0 16,0 0-4-16,0 0-6 0,0 0-3 15,142 35 0-15,-98-26-3 0,-2-2 1 16,6 2-2-16,1-4 0 0,-2 0-3 16,5-1-3-16,1 1-1 0,1-5-3 0,3 1 0 15,-1-1-1-15,-2 0 0 16,-1 0-1-16,-5 2-1 0,-2-2 0 15,-6 0-2-15,0 0-1 0,-13 0 1 16,0 0-2-16,-8 0 0 0,-11 0 0 0,1 0-1 16,-9 0 0-16,0 0 1 0,0 0-2 15,4 0-1-15,-4 0-7 0,4 0-16 16,2 0-31-16,1 2-62 0,-3 2-132 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5:44.4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4872 35 192 0,'0'0'60'16,"0"0"4"-16,0 0-5 0,0 0-10 15,0 0-10-15,0 0-7 0,0 0-1 0,0 0-4 16,0 0-4-16,0-53-3 0,0 50-5 16,0 2-5-16,0-1-4 0,0 0-5 15,0-1-1-15,0 3-1 0,0-2-1 16,0 2 4-16,2 0-2 0,-2 0 1 16,3 0 0-16,1 0 2 0,-3 7-1 0,8 3 0 15,-3 3 2-15,1-3 0 0,-2 1 0 16,-2-7 1-16,4 7 0 15,-2-8 1-15,-1 3 0 0,0-2 1 16,0-1 1-16,1 0 2 0,-1 3 1 0,0-3 2 16,5-3 1-16,5 0 0 0,9-3-1 15,4-10-2-15,3-4-3 0,1-2-2 16,1-1 1-16,3-2-4 0,2 1 0 16,3 0-1-16,-1 3-1 0,-4-1 1 15,-3 4 0-15,-12 6 0 0,1-1 0 0,-8 7 1 16,0-5 0-16,-2 2-1 15,-4 1-1-15,3 0-1 0,-3 3 0 0,-5-3-1 16,6 4-1-16,-8 1-1 16,5-4-4-16,-1-1-12 0,0 1-21 0,2 0-57 15,1-1-150-15,-1 3-63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03:14.1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14270 6120 262 0,'0'0'5'0,"0"0"-6"0,0 0-5 16,0 0 1-16,0 0 3 0,0 0 1 0,0 0 2 16,0 0 1-16,0 0 4 0,4 41-1 15,12-27 2-15,1-1 2 0,2-1 2 16,5 2 2-16,5 1 0 0,2 1-1 16,-1-4 0-16,6 3-2 0,2-3 0 15,4 0-3-15,0-2-3 0,1 0 0 0,3-1-2 16,-1-2 1-16,4-1 2 15,0 1-1-15,2-1 1 0,3-3 0 16,-1 2-1-16,-1-3-2 0,0 1 2 16,2 0-1-16,-1 0 1 0,1 1 4 0,2-1 3 15,-1-2-2-15,4 3 2 0,1-4-3 16,0 0-5-16,1 2-2 0,3-2-1 16,-4 0-1-16,1 2 0 0,-3-2 1 15,-1 0 0-15,0 0 0 0,0 0 0 16,-2-4 0-16,1-3 0 0,0 2 0 0,0-1 0 15,0 1 1-15,-1-2 0 0,-2 2 0 16,-3 1-1-16,0 1 0 16,-3 0 0-16,0 1 0 0,2 2 0 15,-1 0 0-15,-2 0 0 0,1 0 0 0,0 0 1 16,-2 0-1-16,1 2 0 0,-1 1 1 16,1-1-1-16,-4 1 0 0,-1-2 0 15,-1 0 0-15,-1 2 0 0,-1-2 0 16,0 0 2-16,-4 1-2 0,2-1 1 15,-2-1-2-15,-1 2 1 0,0-2 0 0,-1 2 1 16,3-1 0-16,-2 2-1 0,3 1 0 16,0-2 0-16,3 1-1 0,-3 2 1 15,2-3-1-15,-3 3-1 0,1 0 2 16,1-1 2-16,-2-1-1 0,1 0-1 16,1 0 0-16,0-3-1 0,1 0 1 0,-2 0 0 15,1 0 0-15,3 0-2 16,1-3 1-16,1 0 0 0,0 0 1 15,2-1-1-15,-2 1 1 0,-2-1 0 16,-1 1 0-16,-1 2 0 0,2 1 0 16,0 0 1-16,4 0-42 0,1 1 1 15</inkml:trace>
  <inkml:trace contextRef="#ctx0" brushRef="#br0" timeOffset="16437.58">7278 8287 18 0,'0'0'13'16,"78"-10"-1"-16,-39 7-1 0,0-1-2 0,3 1-2 16,1-1 1-16,3-1-2 0,1 2-1 15,0-1 1-15,-2 0-1 0,1-1 2 16,-2-1 0-16,5 1-1 0,-4-1 0 16,1 0-2-16,2 0-2 0,-2 2-1 15,2 0 1-15,4 0-1 0,1 3-1 0,1 0 0 16,4-2 1-16,-3 2-1 0,-2-1 1 15,-3 1-1-15,-3 1 0 16,-3 0 1-16,-1 0-2 0,-4 0 1 16,2 0 0-16,-3 1 0 0,-1 5 1 0,-3 0-1 15,1 1 0-15,4 0 0 0,0 1-1 16,3 0 2-16,0-2-1 0,0 0 2 16,0-3-2-16,-3 0 1 0,1-1 1 15,-2-2 1-15,1 0-1 0,0 0 1 16,4 0-1-16,-2 0 0 0,1 0-2 0,3 0 1 15,0 0-1-15,2 0 1 0,4 0-1 16,-2 3 2-16,3-3-1 16,-1 0 0-16,1 0-1 0,-3 0 1 15,-1 0 2-15,-2 0-3 0,0 0 2 0,-1-3-1 16,0 3-1-16,1 0 1 0,-2 0 0 16,-1 0-1-16,-1 0 0 0,-3 0 0 15,3 0 0-15,-6 3 0 0,-3 0-1 16,-4 1 1-16,0-1 0 0,-7 0 0 15,1 0 0-15,-6 0 0 0,-1 2-1 0,0-1 2 16,2 0-1-16,5 1 0 0,0 1 0 16,0-1 0-16,-1 1 0 0,1-1 0 15,0 0 0-15,1 0 0 0,0 0 1 16,0-1-1-16,2 1 2 0,2-2-2 16,-1 0 1-16,6-1-1 0,1-1-1 0,2-1 2 15,0 0-1-15,0 0 1 16,0 0 1-16,0 0 0 0,-2 0-1 15,-4-1-1-15,0 1 1 0,1 0-1 16,-1 0-1-16,0 0 2 0,2 0-1 0,0 0 0 16,0 0 0-16,1 0 0 0,-1 0-1 15,4 0 1-15,2 0-1 0,2 0 2 16,1 0-1-16,1 1 1 0,-2-1-1 16,2 0 0-16,-4 0 0 0,-2 0 0 15,-2 0 0-15,-2 0 0 0,-1 0 0 16,-1 0 0-16,2 0 1 0,-2 0-1 15,-2 0 0-15,2 0 0 0,-1 0 0 16,-1 0-1-16,-1 0 1 0,-1 0 0 16,4 0-1-16,1 0 2 0,1 0-1 0,-1 0 0 15,1 0 0-15,0 0 0 0,-3 0 0 16,3 0 0-16,-5 0 0 0,1 0 0 16,-4 0 0-16,0 0 0 0,-7 0 0 15,3 0 0-15,2 0 1 0,1 0-1 16,6 0-1-16,0 0 2 0,-2 0-1 15,2 0 0-15,-2 0 0 0,1 0 1 0,-2 0-1 16,2 0 1-16,1 0 1 0,-2 0-1 16,3 0-1-16,-1 0 1 15,-1 0 1-15,-1 0 1 0,1 0-1 0,-4 0 1 16,-2 0-1-16,-5 0 0 0,1 1 1 16,-1-1 0-16,-4 2 1 0,9-1-1 15,-2-1 0-15,-1 0-1 0,7 2 0 16,0-2 1-16,-2 2-3 0,2-2 1 15,0 1 0-15,-1-1-1 0,0 1 2 0,-1-1 1 16,1 1-1-16,-3-1 1 0,1 0-1 16,0 3 0-16,1-3-2 0,1 1 1 15,0 1 1-15,1-1-2 0,0 1 1 16,1 1-1-16,0-2 0 0,-1 2 0 16,2 0 0-16,-3-1 0 0,-1-1 0 15,2 1 1-15,-1-2 0 0,-1 1 1 16,0-1 1-16,2 0-2 0,0 0 0 15,0 0-1-15,1 0 1 0,0 0-1 16,-2 0 0-16,-5 0 0 0,-1 0 0 0,0 0-1 16,-5 0 0-16,5 0 1 0,0 0-1 15,3 0 1-15,2 0 1 0,0 0 0 16,0 0 2-16,1 1-3 0,-1-1 0 16,6 0 0-16,-1 0 0 0,2 0 0 15,-1 0 1-15,3 0 0 0,-2 0-1 16,-1 0 0-16,-1-1 0 0,-3-2 0 15,0 2 1-15,-1-1-2 0,1 1 1 16,-2-1 0-16,0 2-1 0,-6-1 2 16,1 1-1-16,-3-2 0 0,-3 1 2 0,3-1-2 15,4 1 1-15,-10-1-1 0,10 1-1 16,-2-2 2-16,1 0-1 0,7 1 2 16,-3-3-1-16,-1 2-1 0,4-1 1 15,-2 1-1-15,2-2 0 0,0 2-1 16,-1 0 0-16,-5 2-1 0,-1-2 1 0,-8 3-1 15,1 0 0-15,1 0 0 0,-7 0 1 16,4 0 1-16,-3 0 0 0,3 0 1 16,-1 0 1-16,4 0-1 15,-4 0 0-15,1 0 0 0,0 3-1 0,0-2 1 16,0 1-1-16,0-1 0 0,8 1 1 16,-7-1-1-16,7 1 2 0,-8-2-1 15,-5 0-1-15,7 1 1 0,-6-1-1 16,0 0 0-16,5 0-1 0,-5 0 1 15,0 0 0-15,0 0-1 0,-6 0 2 0,0 0-2 16,0 0 1-16,1 0 0 0,1 0 0 16,-1 0 1-16,-1 0-1 0,3 0 0 15,-1 0 0-15,0 0 0 0,-1 0 0 16,1 0-1-16,-1 0-1 0,1 0 0 16,-1 0-1-16,1 2-3 0,-2-2-1 0,1 0-4 15,2 5-9-15,0-3-19 16,0 7-49-16</inkml:trace>
  <inkml:trace contextRef="#ctx0" brushRef="#br0" timeOffset="57842.498">3969 12017 163 0,'0'0'29'0,"0"0"5"0,0 0 5 16,0 0 2-16,0 0-5 0,0 0-4 16,0 0-10-16,0 0-7 0,0 0-9 15,-20-12-1-15,20 12-3 0,0-1 1 16,0 1 1-16,0-3 2 0,0 3 3 16,0-1 1-16,0-1 2 0,0-2 0 15,13 0-3-15,0-2 0 0,1 1-2 16,7-1-1-16,-6 2-2 0,0 2-1 15,2-1-1-15,1 1 1 0,-1-2-1 16,-1 3 1-16,3-3-2 0,-6 4 0 0,7-1-1 16,-1 1 1-16,-8 0-1 0,8 0 1 15,0 0 0-15,0 0 2 0,5 0-2 16,-2 0 0-16,3-2 0 0,-2-1 1 16,1 1-2-16,-2 0 1 0,-5 0-1 15,2 1 0-15,0 1 0 0,-6 0 0 0,6 0-1 16,-8 0 0-16,1 0 1 15,-2 0-1-15,3 0 1 0,-1 0 0 16,2 0-1-16,2 3 1 0,-2-1 1 16,1-1-1-16,-3 0 0 0,-1-1 0 0,8 2 0 15,-6-2 0-15,6 0 0 0,-2 0 0 16,3 0 0-16,6 0-1 0,-4 0 2 16,1-2-1-16,0 1 0 0,2 0 0 15,-2-1-1-15,0 2 1 0,3 0 0 16,-3 0 0-16,-1-2 0 0,-2 2 0 0,0 0-1 15,-1 0 0-15,0 0 1 0,1 0 0 16,-1 0 0-16,0 0 0 16,-2 0 1-16,2 0-1 0,0 0 0 15,-2 0-1-15,3 0 1 0,6 0 0 0,-4-1-1 16,1 0-1-16,-1-3 1 0,0 2 0 16,-2-1 1-16,-3 0 0 0,-1 1 1 15,0 0-1-15,-3-1 1 0,6 0-1 16,-9 1 2-16,6 1-2 0,-3 1-2 15,3 0 4-15,-2 0-2 0,1 0-2 0,5 0 2 16,0 0 0-16,-2 0 0 0,0 0-1 16,-3 0 1-16,5 0 0 0,-1 0-2 15,-2 0 2-15,2 0 0 0,4 0-2 16,-4 0-2-16,1 0-1 0,0 0 1 16,-2 0 4-16,8 0 1 0,-9 0-1 15,1 0 2-15,2 0-2 0,-1 0 1 16,7 0-1-16,-3 0-1 0,-7 0 2 15,1 0-2-15,3 0 1 0,-8 0 1 16,8 0-1-16,-1 0 0 0,1 0 0 0,-1 0 0 16,-2 0 0-16,2 1-1 0,-1 1 0 15,5 1 0-15,0-1 1 0,0-2 1 16,-1 0 0-16,2 0-1 0,2 0 1 16,0 0-2-16,0 0 1 0,-1-2 0 15,4-1-1-15,-2 1 2 0,-1 2-1 0,2-1 0 16,-2 1-1-16,0-1-2 15,0 1 1-15,0 0 1 0,0 0-1 16,3 0 4-16,0 0-1 0,0 0-2 16,-2 0 1-16,2-2 0 0,0 2 1 0,-2-1 0 15,1 1 0-15,1-2-1 0,-3 2 1 16,3 0-2-16,-2-1 2 0,1-1-1 16,-2 0 0-16,1 2 1 0,-1 0-1 15,0 0 1-15,-1 0 0 0,-2 0-2 16,3 0 2-16,-10 0 0 0,1 0-1 0,-5 0 3 15,2 0-1-15,5 0 0 0,-6 0 1 16,7 0 0-16,-8 0 1 16,-6 0-2-16,4 0 0 0,-2 0 0 15,-2 0 0-15,6 0 2 0,-4 0-1 0,-2 0 0 16,0 0-1-16,-3 0 0 0,4 0-1 16,-1 0 1-16,1 0-2 0,-7 0 1 15,0 0-1-15,0 0 0 0,2 0-1 16,-1 0-1-16,-1 0-3 0,3 0-8 15,-3 0-15-15,3 0-34 0,-2 0-47 0,-1 0-114 16</inkml:trace>
  <inkml:trace contextRef="#ctx0" brushRef="#br0" timeOffset="59305.974">4096 12737 104 0,'0'0'43'0,"0"0"0"15,0 0-1-15,0 0-3 0,0 0-4 16,0 0 0-16,0 0-5 0,0 0-2 0,0 0-5 16,0 0-6-16,-43-19-4 0,41 19-3 15,0 0-1-15,0 0-1 0,2-1 0 16,-1 1-2-16,1-2 2 0,0 2-2 16,0-2 2-16,5-2-3 0,4 2 0 15,7-5 0-15,0 5-3 0,4-3 3 0,-4 2-1 16,1 0 0-16,1-1-1 15,2 3 2-15,-1 0-2 0,1-1 0 16,2 1-1-16,-3 1-1 0,7-2-1 16,-9 2 1-16,2 0 0 0,1 0 0 0,2 0-1 15,-3 0 0-15,1 0 2 0,-3 0-2 16,-4 0 0-16,9 0 0 0,-5 0-2 16,2 0 2-16,4 3 0 0,-4 0-1 15,1-2 1-15,2 3 1 0,-9-3 1 16,4 1-1-16,4-2 0 0,-3 1-1 0,2 1-1 15,-2-1 1-15,-1 0 1 0,-1 2-1 16,3-3 0-16,-3 2 0 0,0-1 0 16,-6 1-1-16,10 0 1 15,-4 0 1-15,-6-1-1 0,9 0 1 0,1-1-1 16,-1 2 1-16,-3 0 0 0,4-2-1 16,-1 1 0-16,1-1 0 0,5 0 0 15,-8 0 0-15,2 0 2 0,1 0-2 16,-2 0 1-16,6 0-1 0,-1 0 0 15,-2-3 2-15,0 1-2 0,-1 0 2 0,1-2-1 16,2 1-1-16,0 1 2 0,0-2-2 16,2 1 1-16,-1 2-1 0,1-2 0 15,-1 1-1-15,1-1 0 16,-2 2 0-16,2-1 1 0,-1 1 1 0,1-1 3 16,1 1-4-16,-1-1 0 0,1 0 1 15,1 0-4-15,-1 1 3 0,0 0 0 16,3 1-2-16,-5-2 1 0,1 0 1 15,-2 1 2-15,2 0 1 0,-2-1-2 16,0 1-1-16,0-1-1 0,-1 1 1 0,1-1 1 16,-1 0 0-16,-6 1 0 0,1 1-1 15,3-1 1-15,-1-1-1 0,7 1 1 16,-4-1-1-16,1 1 0 0,0 1 0 16,0 0 0-16,-5 0 0 0,2 0 0 15,0 0 0-15,0 0-1 0,8 0 1 16,-2 0 1-16,-2 0 0 0,1 0 0 15,3 0 1-15,-1 0-1 0,2 0 0 16,1 0 0-16,1 0-1 0,-1 0-2 16,2 0 3-16,1 0 1 0,-1 1 0 0,6-1 2 15,-4 0-1-15,4 0 1 0,-2 0-1 16,-1 0 1-16,-2 0-1 0,0 0-3 16,-2 0 2-16,-1 0 0 0,-3 0 2 15,1 0 4-15,-1 0-2 0,-2 0 0 16,-8 0 2-16,2 0 0 0,-6 0-2 0,3 0-1 15,3 0 1-15,-6 0-1 0,4 0 1 16,-5 0-4-16,-4 0 1 0,3 0-3 16,-6 0 1-16,1 2 0 15,-2-2-1-15,1 1 1 0,-1-1-1 0,2 2 0 16,-6-2-1-16,0 0 0 0,0 0-1 16,0 1-5-16,3-1-8 0,-3 1-18 15,0-1-36-15,0 7-70 0,0-3-130 16</inkml:trace>
  <inkml:trace contextRef="#ctx0" brushRef="#br0" timeOffset="67698.314">8620 11945 235 0,'0'0'56'0,"0"0"6"0,0 0-5 16,0 0-8-16,0 0-13 0,0 0-13 16,0 0-6-16,0 0-9 0,0 0-3 15,-41-12 0-15,37 12-2 0,4 0 4 16,0-1 2-16,0 1 2 0,0 0 2 15,0-2-1-15,14 2-3 0,8 0-1 16,4 0-1-16,2 0-2 0,-1 0-1 16,3 0-1-16,1 0-1 0,2 0-1 0,0 0 0 15,1 0 0-15,3 0 0 0,-1 0 1 16,0 0-1-16,1 0 1 0,-1 0-1 16,-3 0 1-16,3 0 0 0,-3 0-2 15,-1 0 3-15,3 0-2 0,-2 0 0 16,2 0 1-16,-2 0-1 0,-1-3 1 0,-2 2 0 15,1 0 0-15,-4 1 0 0,2 0 0 16,-3 0 0-16,0 0 0 16,-1 0-1-16,1 0 0 0,1 0 0 15,1 0 0-15,-2 0 0 0,1 0 1 0,-1 0 0 16,-1 0 0-16,1 0-1 0,-3 0 1 16,3 0-1-16,-2 0 0 0,0 0 0 15,0 0 0-15,1 0-1 0,-1 1 2 16,2 0-1-16,0 2 0 0,-1-3 1 15,1 0 0-15,0 0-2 0,0 2 1 0,0 1 0 16,0-1-1-16,-1 0 1 0,4-1 1 16,0 0-1-16,1 1 1 0,-1-2 0 15,3 0 0-15,-2 0 0 0,-1 0-1 16,0 0 2-16,0 0-3 0,-2 2 1 16,1-1 1-16,-2 0-2 0,1 2 1 0,-2-1 1 15,4-1-1-15,0 1 0 16,0 1 0-16,0 1 1 0,1-4-1 15,-1 3 0-15,1-1 1 0,1 0-2 16,-1-2 2-16,0 0-1 0,1 0 1 0,-1 0 1 16,3 0 0-16,1 0 0 0,0 0 1 15,1 0-1-15,0 0 0 0,1 0-1 16,-3 0 0-16,-1 0 1 0,0 0-3 16,-3 0 3-16,-2 0-1 0,-1 0 0 15,-1 0 1-15,-2 0 0 0,-3 0 1 0,-2 0-1 16,0 0 0-16,0 0 0 15,-5 0 0-15,6 0 0 0,-8 0-1 16,-5 0 0-16,4 0 1 0,-3 0-1 16,-3 0 0-16,2 0 1 0,-6 0 0 0,0 0-1 15,0 0 0-15,2 0 1 0,-1 0-1 16,1 0 1-16,-1 0-2 0,1 0 0 16,-1 0-1-16,-1 0-1 0,3 0-2 15,-3 0-6-15,0 0-14 0,0 0-17 16,0 0-42-16,0 0-83 0,0 0-134 0</inkml:trace>
  <inkml:trace contextRef="#ctx0" brushRef="#br0" timeOffset="68699.354">8209 12695 174 0,'0'0'60'0,"0"0"0"0,0 0 1 16,0 0-10-16,0 0-6 16,-84-13-6-16,78 12-1 0,1 1-5 15,5 0-6-15,-2-2-7 0,2 2-6 0,-1 0-7 16,-1 0 0-16,1-1 2 0,1 1 1 16,0-2 4-16,11 1 0 0,8-1-2 15,9-2-1-15,5 3-2 0,5 1-3 16,5 0-1-16,0 0-1 0,3 0 0 15,-2 0-2-15,2 0 1 0,-4 0-1 0,4 3 1 16,-4 1 0-16,2 0-1 0,0 2 0 16,0 0-2-16,2 1 1 0,-1 2 1 15,4-2-1-15,-1-1 0 0,5 0 0 16,-1-2 1-16,-1-1 0 0,1-1-1 16,-3-2 0-16,2 0 0 0,-2 0 0 15,0 0 1-15,-4 0-1 0,0-3 1 16,0 1 0-16,-2-1-1 0,0 1 1 15,-1-1-1-15,-1-1-1 0,1 3 1 16,-5-1 0-16,0 1 1 0,-1 0-1 0,-3 1 1 16,2-2-1-16,-1 0 0 0,-2 2 1 15,3 0 0-15,-3 0-1 0,1 0 1 16,-1 0 0-16,1 0 1 0,3 0 1 16,2 0-1-16,4-2 0 0,1-2 0 15,3-1-1-15,4 0 0 0,0-1 0 0,1 0 0 16,-2 0 0-16,0-1 0 15,-1 1 1-15,-5 0-2 0,-1 0 2 16,-4 2 0-16,-6 1 0 0,-3 0 0 16,-11 0 1-16,0 3 0 0,-7-1 0 0,-5 1-1 15,0 0 0-15,-6 0 1 0,0-1-1 16,0 1-1-16,1 0-1 0,1 0 0 16,-1 0-1-16,1-2-1 0,-1 2-2 15,1 0-5-15,0 0-10 0,0 0-16 16,-1 0-49-16,-1 0-155 0,3-4-78 0</inkml:trace>
  <inkml:trace contextRef="#ctx0" brushRef="#br0" timeOffset="115330.626">12961 11969 69 0,'0'0'30'0,"0"0"-3"15,0 0-3-15,0 0-4 0,0 0-4 16,0 0-6-16,0 0-3 0,0 0-3 0,0 0-3 16,0 0 0-16,-68-7 1 0,61 7-1 15,2 0-1-15,5 0 1 0,-1 0 0 16,1 0 0-16,-2 0 2 0,1 0-1 16,-2 0 0-16,3 0 4 0,0 0 0 15,-3 0 5-15,3 0-1 0,0 0 4 16,0 0 2-16,3 0 0 0,9 2-1 15,5-1-3-15,6 3-4 0,-4-4-3 16,3 3-2-16,-1 0-1 0,-2 0 1 16,3 0-2-16,-2 0-1 0,-1 0 1 0,1 0 0 15,-5 0 0-15,2 0 2 0,0-1-2 16,1-1-2-16,0 1 9 0,1-2 2 16,4 0 4-16,2 0 1 0,7 0-6 15,-2-2-2-15,-1-3-4 0,-2 2-1 16,1 1 1-16,-3-2-1 0,-1 3-2 0,1-1 0 15,-1 1 1-15,1 1 0 16,-2-2 0-16,2 2 0 0,1 0 0 16,-2 0 1-16,2 0-1 0,1 0 0 15,-3-1 0-15,2 1 2 0,-2 0-2 0,-1-2 3 16,1 1-3-16,-1-1 0 0,1 2 1 16,1-1-1-16,-1-2 2 0,0 3-2 15,2-2 1-15,1 0-1 0,2 1 0 16,0-1 1-16,0 2 1 0,0-4-2 15,0 3 1-15,0-1-1 0,1 0 0 0,2 2 1 16,1 0-1-16,0 0 1 0,1 0-1 16,-1 0-1-16,-3 0 0 0,-1 2 1 15,-1 1 0-15,-1-2 0 0,-1 2 1 16,-1-3 0-16,1 0 1 0,1 0-1 16,2 0-1-16,2 0 1 0,-1 0-2 0,0-4 1 15,2 3-1-15,0-1 1 16,1-1 3-16,2 0-1 0,4 1-1 15,0 0 0-15,0-2-2 0,0 3 1 16,1 0 3-16,-2-1-3 0,-3-2 1 0,-3 3-1 16,-3 1-1-16,-2 0 1 0,-2 0 0 15,-9 0-1-15,2 0 1 0,1 0-1 16,3 0 1-16,5 0-1 0,-1 0 0 16,-1 1 0-16,-2-1 0 0,2 2 1 15,-1-2 0-15,1 0 0 0,-1 0-1 0,0 0 2 16,2 0-1-16,-2 0-1 15,4 0 1-15,-1 0-1 0,-1 0-1 16,6 0 1-16,-2 2 0 0,1 0 1 16,-1-1-1-16,0 0 0 0,-1 1 1 0,-2 0-1 15,0 0 3-15,-4 0-3 0,3-1 2 16,-3 2 0-16,2 1 2 0,1-2 0 16,1 1-1-16,1-1 1 0,1-1 0 15,-2 1-2-15,1 0 1 0,0 1 0 16,1 0 0-16,2-2 2 0,-1 1-1 0,-1-1 0 15,0 1 0-15,-3-1-1 0,-6-1 1 16,-1 2-1-16,-7-2 0 16,-2 1-1-16,1-1 0 0,-6 0 1 15,1 2 1-15,-6-2 1 0,0 0 1 0,0 0-1 16,1 0-1-16,0 2-2 0,1-2 0 16,-1 0-2-16,1 0-2 0,-1 0 1 15,1 0-1-15,-1 0-1 0,-1 0-3 16,3 1-8-16,-3-1-23 0,1 1-39 15,-1-1-151-15,6 2-23 0</inkml:trace>
  <inkml:trace contextRef="#ctx0" brushRef="#br0" timeOffset="134038.537">12125 12707 10 0,'0'0'12'0,"0"0"-5"0,0 0-2 15,0 0-3-15,0 0 3 0,0 0-2 16,0 0 0-16,0 0 0 0,0 0 0 16,17-13-1-16,-7 12 2 0,-1-1-1 15,3 2-1-15,-1-1 2 0,1 1 0 16,-2 0 0-16,3-2 1 0,-3 2 0 15,4-1-2-15,-2 1 2 0,0-2 0 0,-1 2-3 16,2-2 1-16,0 2-1 0,-1-1-1 16,-2 1-1-16,4-1 1 0,-2 1-1 15,0-2 2-15,2 1-2 0,-2 1 0 16,0-2 0-16,2 1 0 0,-4 1 0 16,3-2-2-16,-2 2 2 0,1-2 0 15,-1 2 0-15,1 0-1 0,1 0 1 16,-1 0 0-16,2 0 0 0,2 0 0 15,0 0 0-15,3 0-1 0,-1 0 1 16,-4 0 0-16,6 0 0 0,-9 0 0 0,4 0 0 16,-4 0 0-16,4 0 0 0,-4 0 1 15,4 0-2-15,-4 0 1 0,1 0 0 16,2 0 1-16,-2 0 0 0,1 0-1 16,-3 0 0-16,3 0-1 0,0 0 1 15,-1 0 1-15,-2 0-1 0,12 0 0 16,-5 0 0-16,0 0 0 0,2 0 0 15,-1 0 0-15,-4 0 0 0,7-2-1 16,-3 2 1-16,-4 0 0 0,7 0 0 16,-3 0 0-16,-6 0 1 0,8 0-1 0,-8 0 2 15,2 0-2-15,4 0-2 0,-7 0 2 16,8 0-1-16,0 0 1 0,-9 0 1 16,10 2 1-16,-4 0-1 0,3 0-1 15,-2-2 0-15,1 1-3 0,2-1 5 16,-7 0-2-16,8 0-2 0,-2 0 4 0,0 0-2 15,0 0 0-15,-2 0 1 0,2 0-1 16,1 0-1-16,5 0 1 16,-2 0 0-16,-6 0 1 0,4 2-2 15,0-2 1-15,1 0 0 0,7 1 0 0,-2-1 0 16,-2 0 1-16,1 0-1 0,0 0 1 16,0 0-1-16,0 0 1 0,-2 0-2 15,0 0 1-15,-7 0 1 0,2 0-1 16,-2 0 0-16,-4 2 0 0,8-1 0 15,-3-1 1-15,0 1 1 0,6 1-1 0,-1 0 0 16,-1-1 1-16,0 1 0 0,-6-1 0 16,1 1 0-16,3-2 2 0,-1 1-1 15,6-1 1-15,-4 0 0 0,-3 0 0 16,1 0 1-16,1 0 1 0,3 0 0 16,4 0 0-16,-2-3 0 0,1 0-1 15,-3 0-2-15,-6 1 2 0,1 1 0 16,-1 0 1-16,-5-1 2 0,6-1 0 15,-6 2 2-15,0-1 3 0,1-2 2 16,-3 3 0-16,3-2 2 0,-3 1-6 0,2 0-3 16,-7 0-3-16,5 1-3 0,-5-1 0 15,-1 1-4-15,2 1 0 0,-6 0-1 16,0-2-5-16,0 2-7 0,4 0-14 16,0 0-57-16,1 3-81 0</inkml:trace>
  <inkml:trace contextRef="#ctx0" brushRef="#br0" timeOffset="192644.472">13464 11319 84 0,'0'0'23'0,"0"0"-7"16,0 0-9-16,0 0-5 0,0 0 1 15,0 0 1-15,0 0 5 0,0 0 0 16,0 0 1-16,-9 0-1 0,11 0 1 0,5 4 0 16,7 3-1-16,1-4-2 0,5 3 1 15,-1-3-1-15,3 0 1 0,4 0-2 16,1-2-1-16,2 1-2 0,3 0 0 16,0-1 2-16,1-1-1 0,3 0 2 15,2 0 0-15,2 0-1 0,4 0-1 16,-1 0-1-16,0-3-2 0,1 0 0 15,-4 1 0-15,4-1 0 0,-4 2 1 16,2-1-1-16,-3 2-1 0,3 0 1 16,-2 0-2-16,1 0 2 0,-2 0 0 0,0 0-1 15,-3 0 0-15,0 0 1 0,-1 0 1 16,0 0-2-16,0 0-2 0,-1 0 2 16,0 0 0-16,-1 0 2 0,0 0 0 15,-1-3-1-15,-1 2 1 0,1-2-2 16,3 1 3-16,-2 1-3 0,4-1 1 0,0 2-1 15,1 0-1-15,-1 0 1 16,-1 0 0-16,-1 0 0 0,0 0 1 0,1 0-1 16,0 0 0-16,3 2 0 15,0-2 0-15,2 1 0 0,1-1 0 0,0 0 0 16,0 0-1-16,4 0 1 0,0 0 0 16,2 0 0-16,2-1-2 0,-3-1 1 15,0 2 0-15,-5 0-1 0,-1 0 1 16,1 0 1-16,-3 0 0 0,0 0 0 15,-1 0 0-15,-3 0 0 0,-1 2-1 0,-4-2 1 16,-1 1 0-16,3-1 0 0,-2 0 1 16,2 0 0-16,0 0 0 0,0 0-1 15,1 0 0-15,-1 0 0 0,1 0 0 16,-1 0 0-16,-2 0 0 0,1 0 0 16,-2 0 2-16,1 0-2 0,0-1 1 15,1 1 1-15,-1 0-1 0,2-2 0 16,-2 0 0-16,1 2 4 0,0 0-1 15,3 0 3-15,0 0 2 0,4 0-1 16,2 0 0-16,2 0-1 0,2 0 1 0,2 0-1 16,1 0-2-16,0 0 0 0,2 0 0 15,-1 0-1-15,2 0 0 0,0 0-2 16,-1 0-1-16,-4 0 0 0,-2 2 0 16,1-2 2-16,-3 0 0 0,-2 2-1 15,-1-2 2-15,-2 0-3 0,-2 0 1 16,-4 0-1-16,-3 0 1 0,-8 0 2 15,-1 0 2-15,-6 0-1 0,0 0 3 16,2-2-2-16,-8 0-2 0,3 2-1 16,-3-3-1-16,-2 2-1 0,3 1-2 0,-7 0-8 15,0-1-20-15,0 1-37 0,0 0-41 16,0 0-106-16</inkml:trace>
  <inkml:trace contextRef="#ctx0" brushRef="#br0" timeOffset="-144234.263">3833 13555 228 0,'0'0'60'0,"0"0"2"0,0 0-5 16,0 0-6-16,0 0-11 0,0 0-7 16,0 0-5-16,0 0-6 0,0 0-4 15,-29-8-3-15,29 8-5 0,-4-1 1 16,4 1-5-16,-1-2-1 0,-1 2 0 0,1-1-2 15,1 1 3-15,-2 0-1 16,2 0-1-16,0 0 1 0,0 0 0 16,0 0 0-16,0 0-1 0,5 0 2 15,7 0-2-15,3 4-1 0,1-1 1 0,4 0-1 16,2 1-2-16,-1-2 0 0,0 0-1 16,2 1 0-16,0-1 0 0,-3 0 1 15,2-1 1-15,4-1 1 0,-3 0 1 16,3 0-2-16,0 0 0 0,-4 0 0 15,4 0-2-15,1 0 1 0,-1 0-1 0,3 0 1 16,-1 0 0-16,-1-1-1 16,2-1 0-16,3 0 0 0,-3-1 0 15,-3 1 1-15,3 1-1 0,-3 1 0 16,3-1 1-16,-2-1-1 0,1-1 1 0,2 1-1 16,-1-1 0-16,1-1 0 0,1 1 0 15,-1 0 0-15,-1-2 1 0,1 0-1 16,1 1 1-16,-1 1-2 0,2 0 2 15,1 0-1-15,-1 0-1 0,3 1 1 16,-2 1-1-16,-1-2 1 0,-2 3-1 0,-1-2 1 16,-3 0 1-16,3 1-1 0,-2 1 0 15,1 0-1-15,-3 0 2 0,4 0-1 16,-2 0 0-16,-1 0 0 16,3 0-1-16,-3-2 0 0,-2 2 0 0,1 0 0 15,-2 0 0-15,2 0 1 0,-2 0-1 16,-4 0 2-16,4 0 0 0,-6 0-1 15,1 0 1-15,2 0 0 0,-4 0-1 16,4 0 0-16,2 0 1 0,-3 0-1 16,1 0 0-16,0 0 0 0,-1-3 0 0,1 3 0 15,0 0 0-15,9 0 0 0,-4-1 0 16,-2 1-1-16,3-1 2 16,-3-1-2-16,4 2 1 0,-2-1 0 0,1 1 0 15,0-2 0-15,-3 2 0 0,0 0 0 16,-1 0 0-16,-3 0 0 0,4 0 0 15,-4 0 0-15,-2 0 1 0,-1 0-2 16,3 2 1-16,1-2 0 0,5 0 0 16,-2 0 0-16,0 0 1 0,0 0-2 15,-1 0 1-15,1 0 0 0,-4 0 0 0,0 0-1 16,1 0 0-16,0 0 0 0,2 0 0 16,1 1 2-16,0-1 0 0,3 2-1 15,-4-1 0-15,7 0 0 0,-2 2 0 16,2-3 0-16,0 0 1 0,3 0-1 15,-3 2-2-15,-2-1 2 0,1 3 2 0,-1-4-2 16,-1 4 0-16,2-1 0 0,2-1-2 16,1 1 2-16,-1-2 0 15,0 1 0-15,2 0 0 0,1-2 1 16,-1 1 0-16,-2-1-2 0,1 2 1 0,-5-1 0 16,3 0-1-16,0 2 2 0,0-3-1 15,1 2 1-15,-1 0-1 0,3-2 0 16,-2 0 0-16,-1 0 1 0,0 0-1 15,0 0 1-15,1 0-1 0,2 0 0 16,0 0 0-16,0 0 0 0,-2-2 1 0,0 0-1 16,1 2-1-16,-1 0 1 0,-4 0 0 15,3 0 0-15,-3 0 0 0,-1 0 0 16,1 0 0-16,-2 0 0 16,2 0-1-16,-1 0 1 0,1 0 0 0,-1 2 1 15,2 0-1-15,-1-1 0 0,0 1 2 16,0-2-2-16,1 0-1 0,-2 3 1 15,3-2-1-15,-2 1 1 0,1-2 0 16,1 1 0-16,-1-1 0 0,3 0 0 16,1 0 1-16,-1 0 0 0,2-1-1 0,0-1 0 15,0 1 0-15,-2-2 0 0,2 3-1 16,0-2 1-16,-2 2 1 0,3-1-1 16,1-1 2-16,-3 0-2 0,1 2 0 15,0-3 0-15,0 2 0 0,0 0 0 16,1-1 0-16,0 1 0 0,2-1 0 15,-2 0-1-15,-1 1 1 0,1-1 0 16,0 1 0-16,-1 1 0 0,0 0-1 16,1 0 2-16,-2 0-1 0,-1 0 1 15,2 0-1-15,0 1 0 0,-2 2 0 0,0 1 0 16,1-3 0-16,-1 2 0 0,-1 1-1 16,1-2 2-16,1 1-1 0,-2-1 1 15,-2 2-1-15,5-1-1 0,-2 0 0 16,2-1 1-16,0 1-1 0,1 0 2 15,-1-1-1-15,-2-1-1 0,1 2 2 0,-1-2-1 16,-4 1 0-16,3 1 0 0,-2-1-1 16,-2 4 1-16,0-4-1 0,1 0 1 15,0 1 0-15,0-1 1 16,0-1 0-16,0-1-1 0,0 1 0 0,0-1-1 16,1 0 1-16,1 2 0 0,-1-2 0 15,1 0 0-15,-1 0 0 0,1 0 1 16,-1 0-1-16,1 0 0 0,-1 0 0 15,2 0 0-15,0 0 0 0,0-3 0 16,-2 2 1-16,1-1-1 0,-1 1 1 0,-2-1-1 16,3-1-1-16,-2 2 1 0,1-2 1 15,-1 0-1-15,1 1 1 16,-1 1 0-16,-2-1-1 0,0 0 0 16,1 1 0-16,-2-2 0 0,-3 0 0 0,-4 1 0 15,2 1 1-15,2-2 0 0,0 1 0 16,7-1 0-16,-2 0 0 0,1 2 0 15,2-2 1-15,-1 1-1 0,2 1-2 16,-2-1 1-16,1 0 0 0,-1 2-1 16,-1 0 2-16,-1-3-1 0,1 2 0 0,3 0 0 15,0-1 0-15,0 1 0 0,0 1 0 16,-2 0 0-16,2-2 1 0,-2 2-1 16,2-2 1-16,-2 1-1 0,0-2 0 15,2 0 0-15,0 0 0 0,0 0 0 16,0 1 1-16,0 0-1 0,-2 2 1 0,3 0-1 15,-1-1-1-15,0 1 1 16,0-2 0-16,1 2 0 0,1 0 1 16,-1 0-1-16,2 0 0 0,0 0 0 15,1 0 0-15,0 0 0 0,1 0 0 0,-1 0 0 16,-1 0 1-16,0 0-1 0,1 0 0 16,0 0 0-16,-1 0 1 0,5 0-1 15,-2 0 0-15,1 0-1 0,-1-3 1 16,4 3 0-16,-4 0 0 0,5 0 1 15,-2-1-1-15,0 1 0 0,1 0 0 0,-1-1 0 16,-1 1 0-16,-1 0 1 16,0 0-1-16,-1 0-1 0,0 0 1 15,0 0 0-15,-1 0 0 0,-1 1 1 16,3 0-1-16,-2 2 0 0,0-1 0 0,3-1 0 16,-3 3-1-16,2-1 1 0,-3 1 0 15,-1-1 0-15,0 2 0 0,0-3 0 16,0 1-1-16,-3-1 1 0,-2 1 0 15,2 1 0-15,-4-1 0 0,1 0 0 16,-2 1 0-16,2-1 0 0,0 2 0 0,0-4 0 16,-1 3 0-16,4-2 0 0,-2 0 0 15,4 1 0-15,-1 0 0 0,-1-2 0 16,4 3 0-16,-1-3 0 0,0 1 0 16,4 0 0-16,0 0 0 0,2 0-1 15,-1-1 1-15,3 1 0 0,0-1 1 16,-1 0-1-16,0-1 0 0,-1 2 0 15,2-2 0-15,-1 0 0 0,2 0 0 16,0 0 0-16,0 0 0 0,0 2 0 16,0-1 1-16,-3 1-1 0,3-2 0 0,-4 0-1 15,2 0 1-15,-4 0 0 0,0 0 0 16,-2 0 0-16,0 0 1 0,-1 1-1 16,1 0 1-16,-1-1-1 0,0 0 1 15,1 0-2-15,1 0 1 0,1 0 0 16,2 0 0-16,-1 0 1 0,0 0-1 15,0-2 0-15,-1-1 0 0,2-2 1 16,-2 1 0-16,0-2-1 0,0-1 3 16,-2 1-3-16,0-1 3 0,0-1 2 15,-1-2 0-15,0 3 1 0,1-1 0 0,2 0 2 16,-2 2-2-16,0-1 0 0,1 1 1 16,-3 2-3-16,0-1 1 0,-1 2 0 15,-2 1-2-15,-1-2 0 0,-2 2-1 16,-6 0 0-16,1 2-1 0,-9 0 0 15,3 0-1-15,1 0 0 0,-9 0 0 0,7-2 0 16,-7 2-1-16,-2 0 0 0,2 0-2 16,-6 0-4-16,0 0-18 0,0 0-24 15,0-2-89-15,0 2-168 16,0-2-1-16</inkml:trace>
  <inkml:trace contextRef="#ctx0" brushRef="#br0" timeOffset="-117698.106">22993 2246 513 0,'0'0'5'0,"0"0"8"0,0 0 10 16,0 0 8-16,0 0-1 0,0 0-2 15,0 0-6-15,0 0-6 0,0 0-3 16,67-27-5-16,8 9 0 0,21-5-2 16,18-3-2-16,19-3-1 0,19-1 0 15,18-2-2-15,16 0 1 0,12 0-1 0,11 2 0 16,10 1-10-16,9 3 0 0,5 1 0 16,9 2 1-16,5 3 10 0,5 0 1 15,5 6 0-15,3-2-1 0,3 5 0 16,-2 2-1-16,-7 0 0 0,-9 3 0 15,-11 0 2-15,-14 0-2 0,-14 0 1 0,-16 1 1 16,-16 1 3-16,-17-1 0 0,-20 1 2 16,-18-3 1-16,-19 3 1 15,-18-2-1-15,-17-2-1 0,-17 2-2 16,-18 2-1-16,-9-3 0 0,-11 4-4 0,-6 0-2 16,-4-6-20-16,-4-1-20 0,-11-4-112 15,-11-5-156-15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3:52.8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30694 16974 255 0,'0'0'61'0,"0"0"1"16,0 0-11-16,0 0-8 0,0 0-8 16,0 0-4-16,0 0-4 0,-22-88 0 0,22 63-5 15,0 1-4-15,2-1-4 0,1 1-4 16,0 3-1-16,0-3-2 0,1 6-3 15,1-2 0-15,0 5-1 0,-1 2 2 16,1-6-3-16,-1 9 2 0,2-7-3 16,1 5 1-16,-3 1 0 0,2-3 1 0,-2 6 0 15,1 2 0-15,-1-4-1 0,3 2 1 16,2-5-2-16,-3 5-1 16,4-3 1-16,1 0-2 0,-3 4 2 15,5-3-1-15,0 2-1 0,-5 3 0 0,7 0-1 16,-5 4-1-16,0-2 1 0,1 2 2 15,0 1-1-15,0 0 2 0,-1 0-3 16,1 0 1-16,-3 0 0 0,7 5-1 16,-8-2 0-16,5 7 0 0,-1-2-1 15,-2 5 3-15,2 0 0 0,1 1 0 0,-3 2 0 16,-1-1 0-16,1-1 1 0,-2 4-1 16,-1-2 0-16,0 3-1 0,0-4 1 15,-1 0 0-15,-1 5 0 0,1-8 0 16,-1 3 0-16,1 0 0 0,-2 2 0 15,2 5 0-15,1 1 1 0,-2 2-2 16,1-3 2-16,-1 4-1 0,1-3 0 16,-3 0 0-16,3-1 1 0,0-1-1 15,1 1 0-15,0-1 0 0,0 0-1 16,0-1 0-16,2 1 1 0,-1-2 0 0,1-1 0 16,-2-6 0-16,2 0 1 0,1-2-1 15,1 0 1-15,3 5 1 0,1-5-1 16,1-3 2-16,1 3 1 0,-4-2 4 15,2-4-4-15,-1 1 3 0,-2-1-5 16,0 0-2-16,-1-4 1 0,-3 0 1 0,4 0-1 16,0 0-5-16,-1-4 7 15,-2 2 1-15,-2-5-1 0,2 3 1 16,-4-4 0-16,4-4-6 0,-3 2 6 16,1-4-1-16,-2-2-2 0,2 2 2 0,1-6-2 15,-1 0 0-15,-1 2-1 0,0-2-1 16,-1-1 1-16,3 1 0 0,-2-1 1 15,0-2-1-15,0-1 0 0,-1-4 4 16,1-1-4-16,-2 1 0 0,1-4 1 16,0 1-2-16,-1 4 1 0,1 3 0 0,1 1 0 15,-2 1 1-15,1 3-1 0,-1 4 2 16,0 2-2-16,2-4 1 0,-2 6-1 16,2-5-2-16,1 1 1 15,-2 4 0-15,3-1 1 0,3-2-2 0,2 3 2 16,2-3-1-16,1 1 1 0,-4 6-2 15,2-3 2-15,0 4-1 0,-1 3 0 16,1-5 0-16,-3 5-1 0,1 2 0 16,0 0 0-16,-2 1 1 0,2 0-1 15,-1 0 1-15,3 2 0 0,-1 5-1 0,2 3-1 16,0 3 1-16,-2-2-1 0,-2 0 2 16,-1 1 1-16,-3 1-2 0,0 3 3 15,1 2-2-15,0-2 0 0,-3-2 1 16,-1 3 0-16,2 0 0 0,-3 6 0 15,3-3 0-15,-4-5 1 0,2 1-4 16,1 3 3-16,-2 0 0 0,2 5 0 16,-1-4 2-16,0 2-2 0,1-3 0 15,1 2 1-15,1 0-1 0,-1-1 0 16,1 0-1-16,-2-1 1 0,1-7 0 0,-1 4 0 16,1-3 0-16,1 2 0 0,-1-3 0 15,2 1 0-15,0 1 4 0,3 0-4 16,2 2 5-16,-5-3-5 0,2-3 0 15,0 3 0-15,-4-10-2 0,4 9 1 16,-1-7 1-16,0 2 4 0,2 0-4 0,-3-2 4 16,2 1-4-16,0-2 0 15,-5-2 0-15,5 1 0 0,1 0 0 16,-2 1 1-16,3-1 6 0,-7-3-6 16,9 0 0-16,-3 0-1 0,4-3-5 0,3-4 6 15,-3-5-1-15,-3-1 0 0,1 3 0 16,1-7 0-16,-1 2 1 0,-2-1-1 15,0-1-1-15,-3 5 0 0,-1-1 2 16,1-1-1-16,0-1 0 0,2-2-2 16,-3-2 1-16,1 3 0 0,-1 1 0 0,-3-1 0 15,0-4 0-15,-1 1 0 0,0-13 1 16,-1 2-1-16,2 2 2 16,0 2-2-16,2 2 1 0,1 1 0 0,0 4 0 15,2 0-1-15,1 6 2 0,-1-4-2 16,2 2 0-16,0 1 0 0,3 1 2 15,-1 1-1-15,-3 2 1 0,4 1-1 16,-2 1-1-16,-2 4 0 0,5-3 1 16,-5 2 0-16,0 0-2 0,2 2 2 15,-1 0-1-15,2 3 1 0,1 0 0 0,3 0 5 16,-3 0-6-16,2 0 5 0,-3 4 1 16,-4 3-6-16,0 2 5 0,-2-2-5 15,-3 1-1-15,3 2 1 0,-3 2 0 16,-2 5 2-16,0-6-1 0,-1 10 0 15,0-1 0-15,0-1 0 0,0 10 0 0,0-4-1 16,0-1 0-16,0 2 1 16,0-3-1-16,0 1 1 0,3 0-1 15,2 2 1-15,-2-6 0 0,1 1 0 16,1 1-1-16,1-6 1 0,0 3-1 0,0-7 2 16,0 0-2-16,1 0 0 0,-1-4 1 15,1 3 0-15,2-1 0 0,-3-4 1 16,7 1-1-16,-3 1 1 0,-1-6-1 15,5 4 1-15,-5-3-1 0,-5-3-1 16,7 1 2-16,-5-1 0 0,5 0 0 0,1 0-1 16,-3 0 0-16,1 0 0 15,-1-4 2-15,2 1-3 0,-3-4 2 16,3-2 0-16,1 0-1 0,-3-1 2 16,-1 0-2-16,2-3 0 0,-2-1 1 0,2-5 0 15,-2 0-1-15,-1 0 1 0,1-3 0 16,-2 1-1-16,-2-2 0 0,-1-1 1 15,0 0 0-15,-2-2-1 0,2 1 1 16,1 0-1-16,1 4 1 0,1-2-2 16,1 3 2-16,1 0 0 0,0-1-1 0,0 3 0 15,2 1 1-15,-1 4-1 0,-2 0 0 16,2 2-1-16,1 3 1 0,-1-3-1 16,1 2 2-16,0 0 0 15,-3 3-2-15,2 1 0 0,0-1 0 0,1 2 1 16,-2-1-1-16,-3 2 1 0,-1 3-2 15,1 0 0-15,6 0 1 0,4 0-2 16,-1 0 3-16,-1 4-2 0,-6 1 1 16,2-1 2-16,1 6-2 0,-3-4 0 15,2 5 1-15,-5-3 1 0,-1 2 0 0,1 4-1 16,-1 4 1-16,0-4-1 0,-1 3 0 16,-2 2 2-16,0 2-2 15,-5 5 1-15,0-2 0 0,0 0 1 16,4 0-1-16,-1 1 0 0,2-1-1 0,0 1 0 15,0-3 0-15,2 1 2 0,-1 0 0 16,2-4 2-16,0 2-3 0,3 1 3 16,0-2-1-16,5-5 0 0,1-5 5 15,1-1 0-15,0-1 0 0,-2-3-1 16,4 1-6-16,-5-3-2 0,3 3-2 0,-3-5-2 16,-6 1-16-16,5-1-22 0,0-1-73 15,-1 0-180-15,0-7-11 0</inkml:trace>
  <inkml:trace contextRef="#ctx0" brushRef="#br0" timeOffset="74694.505">31064 16109 375 0,'0'0'1'0,"0"0"14"0,0 0 7 0,0 0 7 16,80-7 0-16,-30 2 4 0,11 2-4 0,11-1-4 16,12-2-1-16,12-2-5 0,7-1-2 15,9 0 7-15,10-2-3 16,5-1-2-16,5-1-2 0,2 2-6 16,-2 0 2-16,-2-1-3 0,-4 1-1 0,-3 1-2 15,-8 1-7-15,-5-2-1 0,-12 4 0 16,-10 1-1-16,-12 1 1 0,-15 1 5 15,-11 0-2-15,-18 3 1 0,-15-1 0 16,-8 2-6-16,-9 0-1 0,0 0-8 16,0 0-17-16,0 0-52 0,0 0-74 0,0-3-143 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6:24.9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1498-138 561 0,'0'0'25'0,"0"0"-4"0,0 0-3 16,0 0-1-16,0 0-3 0,0 0 1 16,0 0-2-16,0 0 1 0,0 0-2 0,0 0-2 15,-30 142 2-15,30-96-7 0,0 3 3 16,4-1-7-16,3 2 0 0,3-1 0 15,3-2 0-15,1-3 0 0,4 0-1 16,-4-7 1-16,3-3-3 0,-7-11-2 16,3-4-7-16,-8-9-8 0,0-4-14 15,-1-1-13-15,-4-5-34 0,0 0-44 16,0 0-103-16</inkml:trace>
  <inkml:trace contextRef="#ctx0" brushRef="#br0" timeOffset="1.994">1495 253 520 0,'0'0'28'0,"0"0"-1"0,0 0-2 16,0 0-4-16,0 0-5 0,124-41-5 0,-88 36-7 15,5 1-5-15,-1 3-12 16,0-4-21-16,-4 1-20 0,-11 2-25 16,-5-3-13-16,-4 1-6 0,-10 2-31 15,2-7-20-15</inkml:trace>
  <inkml:trace contextRef="#ctx0" brushRef="#br0" timeOffset="3.74">1861-52 511 0,'0'0'61'16,"0"0"-13"-16,0 0-8 0,0 0-14 15,0 0-8-15,0 0-3 0,0 0-5 0,0 0-1 16,130-72 0-16,-91 93-2 0,-2 6 0 16,-2 7-3-16,0 5 0 0,-4 3 3 15,-7 7-7-15,-2 2 3 16,-8 3-3-16,-3-1-2 0,-9 1 2 0,-2-5-2 15,-5-2-2-15,-9-5-4 0,-7-5-4 16,-2-8-7-16,0-2-13 0,6-11-29 16,4-6-56-16,-1-10-126 0,5 0-35 15</inkml:trace>
  <inkml:trace contextRef="#ctx0" brushRef="#br0" timeOffset="-1.995">1180-234 572 0,'0'0'9'0,"0"0"7"0,0 0 5 15,0 0 2-15,-124 77-4 0,101-42-2 0,5 7-5 16,1 5 0-16,8 6 2 0,3 5-8 15,3 3 1-15,3-3-5 0,5 1-1 16,8-3 1-16,5-3-1 0,3-6 0 16,2-3 0-16,3-6-2 0,-2-6-4 15,2-8-8-15,1-6-16 0,0-6-22 0,-6-8-50 16,4-4-69-16,-4-6-97 0</inkml:trace>
  <inkml:trace contextRef="#ctx0" brushRef="#br0" timeOffset="113146.095">1217 794 116 0,'0'0'33'16,"0"0"-2"-16,0 0-4 0,0 0-5 16,0 0-2-16,0 0-7 0,0 0-4 15,0 0-7-15,0 0-3 0,-23-55-5 0,23 55-5 16,0-2-4-16,0 2-5 16,0 0-2-16,0-1-5 0,0 1-5 15,0-4-8-15,0 4-16 0</inkml:trace>
  <inkml:trace contextRef="#ctx0" brushRef="#br0" timeOffset="113284.771">1217 794 275 0,'13'-62'37'0,"-13"62"-12"16,0-2-11-16,0 1-12 0,0-1-13 15,0 0-12-15,0 2-21 0,0-3-29 16,0 1-94-16</inkml:trace>
  <inkml:trace contextRef="#ctx0" brushRef="#br0" timeOffset="-4487.859">0 105 376 0,'0'0'34'0,"0"0"-2"0,0 0 5 15,0 0-1-15,127-91-5 0,-96 88-6 16,3 3-7-16,-1 2-5 0,3 14-1 16,-2 6 1-16,-3 9-7 0,-4 2 3 15,-8 6-7-15,-2 2 0 0,-9 1 2 0,-8 1-1 16,0 4 1-16,-12 1-1 0,-7 0 0 16,-7 0-1-16,-1-4 2 15,-4-7 0-15,8-7 1 0,5-9 3 16,6-11 4-16,8-6 4 0,4-4 0 0,-2 0-4 15,0-18-5-15,2-12-4 0,0-12-2 16,17-3 1-16,10-6-1 0,7 4 2 16,3-2-3-16,3 1 1 0,1 1 0 15,-1 2 2-15,-1 3 1 0,-6 0-4 16,-6 5 6-16,-5 5-4 0,-9 11 5 0,-4 9 2 16,-5 7-1-16,-4 5-3 0,0-2-2 15,0 2-2-15,0-2-3 0,-4 2-1 16,-13 4 0-16,-3 15 0 0,-7 15 1 15,1 8 5-15,5 6-4 0,2 7 4 16,11-4-4-16,3 4 0 0,5-5 0 16,0-5-1-16,7-2 2 0,3-6-3 15,9-3 3-15,-2-3-1 0,6-7-2 16,0-4-5-16,-6-9-6 0,8-6-12 16,4-5-18-16,1-1-35 0,14-14-61 0,-7-9-98 15</inkml:trace>
  <inkml:trace contextRef="#ctx0" brushRef="#br0" timeOffset="168285.303">198-391 288 0,'0'0'-8'0,"0"0"2"16,0 0 6-16,0 0 4 0,0 0 3 0,0 0 1 15,0 0 2-15,0 0 3 0,0 0-2 16,75 119 0-16,-43-105-1 0,-1-2 1 16,0 0 5-16,4-8 5 0,-3-4 4 15,4 0 3-15,0-13 1 0,5-9-1 16,2-8-6-16,-2-4-8 0,-1-4-4 0,1 3-6 16,-5 2-2-16,-5 5-5 0,-9 10-9 15,-8 1-22-15,-3 6-42 0,-9 6-86 16,2 0-74-16</inkml:trace>
  <inkml:trace contextRef="#ctx0" brushRef="#br0" timeOffset="168026.949">457-857 176 0,'0'0'7'0,"0"0"-3"0,0 0-2 16,0 0 3-16,0 0 3 0,0 0 8 15,0 0 0-15,0 0 3 0,-51 98-1 16,48-58-5-16,2 0-2 0,1 5-6 16,0-4-2-16,0 3-1 0,0-8-1 15,0-9 0-15,0-1 0 0,0-10 0 16,0-1 2-16,0-2-2 0,0-5 0 16,0 0 0-16,0-2-2 0,0 3-6 15,0 9-19-15,-5 3-41 0,-6 2-62 0</inkml:trace>
  <inkml:trace contextRef="#ctx0" brushRef="#br0" timeOffset="5.732">2849 305 633 0,'0'0'-14'0,"0"0"6"0,0 0 13 16,0 0 6-16,0 0 5 0,0 0 1 0,116 0 0 15,-55-4-4-15,8 0-1 0,8-2-3 16,7 2-4-16,4-3-1 0,6 3-2 15,5 0 2-15,0 0 0 0,8 0 0 16,0 0 1-16,0 0-3 0,-4 0-1 16,-5 1 0-16,-7 1-1 0,-11 1-1 0,-13 1 1 15,-14-3-1-15,-17 3 0 0,-18 0 0 16,-9 0 2-16,-9 0 0 16,0 0-3-16,0-3-2 0,0 0-3 15,-9-6-1-15,-8-3 3 0,-10-6 2 0,-4 6 4 16,-2 0 0-16,1-1 3 0,7 5 0 15,2-3 2-15,9 5 3 0,1 0 0 16,-4-1 1-16,12 2 0 0,1 4 2 16,4 1 0-16,-1-2-2 0,1 2-8 15,0-1 1-15,0-7-5 0,10 1 4 0,13-4 1 16,8 2 0-16,7 8-2 0,-1 1 1 16,8 5 3-16,-5 8-7 0,-3 5 7 15,-3 3-6-15,-10 2 1 16,-3 1 2-16,-8-4 0 0,-8-1 2 0,-5 7-1 15,-8-1 1-15,-10 4-3 0,-9-1 0 16,-9-5-7-16,-8-5-13 0,-7-2-25 16,-6-2-72-16,-5-6-186 0,8-4-11 15</inkml:trace>
  <inkml:trace contextRef="#ctx0" brushRef="#br0" timeOffset="6.73">4936-469 641 0,'0'0'9'16,"0"0"4"-16,0 0 3 0,0 0 2 16,0 0 1-16,0 0-5 0,0 0-4 15,0 0-5-15,0 0-4 0,0 0 2 0,-34-23 1 16,34 78 5-16,0 24-4 0,5 14 3 16,3 10-4-16,1 4 0 0,-1 8 3 15,2 1-5-15,-3 1 3 16,2 2-3-16,-3-4-2 0,-2-5 2 0,0-8-3 15,0-11 3-15,-4-12 3 0,0-8-5 16,0-11 4-16,0-7-5 0,0-12-1 16,-2-13-1-16,0-13-5 0,2-7-6 15,0-8-6-15,-3 0-6 0,3 0-22 16,-1 0-44-16,-3-19-68 0,-1-19-65 0</inkml:trace>
  <inkml:trace contextRef="#ctx0" brushRef="#br0" timeOffset="12.729">7808 118 543 0,'0'0'-13'0,"0"0"11"15,0 0 19-15,0 0 12 0,0 0 8 16,117-24-1-16,-52 16-10 0,8-4-5 16,7 5-10-16,5-2 0 0,1 1-3 15,-2 0-3-15,-7-1-3 0,-6 3 0 0,-12 0-2 16,-11-1 1-16,-17 4 0 0,-13-2-1 16,-10 5-2-16,-8 0-3 0,0-8-3 15,0-2-2-15,-17-6 2 0,-4-2 3 16,-11 5 3-16,-3 0 3 0,-1 5 1 15,3 0 2-15,7 2 0 0,12 1 3 16,9 5 2-16,5 0 1 0,-3-1 1 16,3 1-1-16,-2 0-3 0,-1-3-1 15,3 3 0-15,0 0 0 0,5 0-1 16,17 0-1-16,13 3-1 0,5 9-1 0,-5 4 0 16,-3 6 0-16,-5 0-1 0,-7 8 1 15,-5 1 3-15,-6 3-5 0,-8 4 8 16,-1-1-4-16,-10 1 1 0,-12 0 1 15,-8-3-3-15,-6-4-1 0,-4-1-4 16,-4-7-8-16,-2-2-14 0,6 0-26 0,0-4-82 16,5-5-168-16,6-6-5 15</inkml:trace>
  <inkml:trace contextRef="#ctx0" brushRef="#br0" timeOffset="14.735">10106-99 656 0,'0'0'-8'0,"0"0"5"0,115-14 4 16,-71 14 3-16,-2 2 3 0,-2 13 6 16,-8 3 1-16,-2 4 0 0,-5 5 0 15,-8 0-7-15,-6 5 0 0,-9 5 0 16,-2 2-7-16,-19 4 5 0,-8-4-8 0,-9 1 3 16,-4-3-1-16,-4-5 1 0,9-5 2 15,3-6-2-15,9-7 3 0,11-7 1 16,7-3 2-16,5-4 2 0,-1 0-2 15,1-2-1-15,6-14-5 0,15-12 1 16,12-8-3-16,9 0 3 0,4-7-2 0,7-1-2 16,-3 2 6-16,0-7-6 15,-2 4 6-15,-8 4-1 0,-3 1-1 16,-10 4 1-16,-4 7 3 0,-10 8 1 16,-6 9 3-16,-3 7-3 0,-4-2-1 0,0 0-3 15,0-2-2-15,0 2-4 0,-4 7 1 16,-9 0 0-16,-8 17 2 0,-2 10 1 15,0 5 0-15,5 10 0 0,2 4 0 16,6 2 2-16,4-1-5 0,6 2 5 16,0-7-3-16,12-2 2 0,8-5 4 0,2-3-2 15,3-8 1-15,5-6-2 0,1-8-1 16,0-3-1-16,1-7-4 16,-2 0-9-16,-3-10-12 0,-5-6-25 15,1-9-37-15,-8-2-75 0,-4-5-125 0</inkml:trace>
  <inkml:trace contextRef="#ctx0" brushRef="#br0" timeOffset="16.703">10890-594 663 0,'0'0'1'15,"0"0"9"-15,0 0 11 16,0 0 5-16,0 0-2 0,0 0-3 0,0 0-9 15,0 0 0-15,0 0-8 0,-14 138-1 16,18-98-3-16,3 5-2 0,-4-3-1 16,1-1-10-16,3-7-7 0,-5-6-12 15,5-3-26-15,3-2-40 0,-2-6-74 16,11 6-109-16</inkml:trace>
  <inkml:trace contextRef="#ctx0" brushRef="#br0" timeOffset="18.698">11578-532 570 0,'0'0'29'16,"0"0"10"-16,0 0 2 0,0 0-7 0,-118 92-8 15,95-46-5-15,2 11-8 0,2 4 1 16,6 4-6-16,4-1-1 0,4 1-2 15,5-2-3-15,0-6 4 0,9-5-7 16,2-3 4-16,5-6-4 0,2-4-9 16,0-4-4-16,1-3-17 0,0-2-19 0,-3-11-36 15,2-7-57-15,-5-3-118 0</inkml:trace>
  <inkml:trace contextRef="#ctx0" brushRef="#br0" timeOffset="31.876">11846 105 650 0,'0'0'6'0,"0"0"-2"0,0 0 5 16,0 0-4-16,0 0-1 0,129-75-3 16,-92 65-9-16,3-6-16 0,0 4-25 0,-1-3-36 15,3 5-38-15,-2-3-30 0,-2 0-78 16</inkml:trace>
  <inkml:trace contextRef="#ctx0" brushRef="#br0" timeOffset="20.903">11925-456 606 0,'0'0'41'15,"0"0"-5"-15,0 0-1 0,0 0-7 0,0 0-6 16,0 0-6-16,0 0-5 0,0 0-3 16,0 0-3-16,0 0 2 0,-59 45-3 15,52 2-1-15,6 4 1 16,1 7 0-16,0 0-2 0,1-2 3 0,8-5-4 15,-1-3 2-15,5-6-1 0,-3-4-3 16,3-5 6-16,-3-2-7 0,3-3 5 16,-5-7-3-16,1-2-2 0,-3-9 1 15,1 1-4-15,0 0-4 0,-4-8-9 16,1 4-11-16,-4-7-19 0,0 0-40 0,0 0-90 16,1 0-113-16</inkml:trace>
  <inkml:trace contextRef="#ctx0" brushRef="#br0" timeOffset="217.76">12365-460 640 0,'0'0'30'0,"0"0"-3"16,0 0-1-16,0 0-5 0,0 0-2 15,0 0-3-15,0 0-2 0,0 0-2 0,0 0-5 16,97 124 1-16,-78-66-3 0,-2 4-1 15,-4 7 0-15,-9 0 0 0,-4 1-1 16,0-4-6-16,-16-1 0 0,-7-6-12 16,-5-4-17-16,-6-5-24 0,-8-4-87 15,-6-4-159-15</inkml:trace>
  <inkml:trace contextRef="#ctx0" brushRef="#br0" timeOffset="5268.482">246 1489 260 0,'0'0'98'0,"0"0"-7"16,-57-108-7-16,42 75-16 0,-1 1-16 15,2 5-15-15,1 2-12 0,3 6-5 16,1 10-2-16,5 0-1 0,0 4-3 0,-1 2-6 16,1-1-5-16,4 4-4 0,-4 0-1 15,-2 5-4-15,2 15 4 0,-5 8 2 16,8 6-1-16,-2 8 1 0,3 4-1 15,0 2 1-15,3 0-1 0,3 1 2 16,6-3-1-16,-2-4 0 0,3-4-1 16,0-6 0-16,1-6 0 0,-5-10 1 15,8 0 0-15,-8-9 0 0,1 0 0 16,4-3 1-16,-1-4 0 0,5 0 2 16,-5 0 0-16,10-15 0 0,-6-1-1 0,-3-6 0 15,-2-5 0-15,-7 0-1 0,4 6 1 16,-8-2 0-16,2 9-2 0,-3 6 0 15,2-1 0-15,-2 9-4 0,0-2 0 16,0 2-2-16,0-2-1 0,0 0 1 16,0 2 1-16,8 0 2 0,5 0 0 0,5 9 0 15,4 3-2-15,1 2 1 0,-9-2 0 16,3-3 2-16,-4-2 2 16,-7-6 2-16,6 3 1 0,3-4 2 15,2-5 3-15,0-12 0 0,-3-10 0 0,-5-4-2 16,-1-10 1-16,-4-1-3 0,1 1 1 15,-5 1 0-15,0 2-1 0,0 4-3 16,0 10 1-16,0 0-1 0,0 10 0 16,-3 6 0-16,1-10-2 0,2 9 0 15,0 2-2-15,0 0-2 0,0 7-6 0,0-2-8 16,0 2-12-16,0 0-12 0,0-1-14 16,0 1-17-16,0 0-34 0,0 1-35 15,6 8-102-15</inkml:trace>
  <inkml:trace contextRef="#ctx0" brushRef="#br0" timeOffset="95741.791">437 2108 128 0,'0'0'35'16,"0"0"-2"-16,0 0 0 0,0 0-2 15,0 0 0-15,0 0-3 0,0 0-3 16,0 0-1-16,0 0-3 0,0 0-3 15,-78-12-2-15,76 12-1 0,0 0-3 16,0 0 0-16,-1 0-3 0,2-2-1 0,1 2 0 16,0 0 0-16,0-2 2 15,4 0 2-15,15-2-1 0,6-2-1 16,7 1 0-16,8-1 1 0,1-3 0 16,5 1-1-16,2-3 0 0,6-1-3 0,9 0 0 15,4-4 0-15,4-2-1 0,5-1 1 16,-1-2-6-16,5 2 5 0,-1-2-6 15,0 0 5-15,1 2 1 0,4 3-2 16,-7 0 0-16,5-2 1 0,-7 1 0 16,1 3 2-16,-4-3-1 0,-5 3-1 0,-1-2 1 15,-6 2-1-15,-3-4 0 0,1 4-1 16,-5 0 1-16,-4 1 0 16,-8 1 0-16,-1 2 1 0,-13 1 1 15,-6 1-1-15,-6 3 2 0,-10 1-1 0,8-2 1 16,-9 4 0-16,1 0-1 0,3 0-1 15,-8 2-1-15,0-2 0 0,0 2-2 16,2 0-2-16,1-3-1 0,-3 3-4 16,1-1 1-16,-1 1-2 0,0-3-9 15,3 3-15-15,-3 0-22 0,0 0-25 0,-3 13-44 16,-7 9-68-16,-9 8-65 0</inkml:trace>
  <inkml:trace contextRef="#ctx0" brushRef="#br0" timeOffset="94361.06">355 752 75 0,'0'0'22'0,"0"0"5"0,0 0 4 16,0 0 3-16,0 0-2 0,0 0-2 0,0 0-7 15,0 0-3-15,0 0-5 16,17 79 2-16,8-67-3 0,4-3 2 16,7-1 1-16,3-1 1 0,10-3 1 15,5-4 0-15,7 0-1 0,8 0-2 0,6 0-1 16,2 0-3-16,3-6-1 0,4 1 0 15,-2 1-4-15,-3 0 2 0,-2 0-2 16,0-1-1-16,-3 1-1 0,-5 0 2 16,1 2-1-16,-3-1 0 0,1 0 3 15,-1 1-1-15,0 0 1 0,-1 0-1 0,-2 2-1 16,-1 0-1-16,-2-2-2 0,-3 2 1 16,-8-5 1-16,3 2 3 0,-9-3 1 15,-2 0 1-15,-2 1 2 16,-8-2-2-16,-6 1-1 0,-3-1 0 0,-10 4 1 15,-8 0-2-15,4 1 1 0,-5-2 1 16,0 2-3-16,2-3-1 0,1 4-2 16,-7 1-2-16,0-2-3 0,0 2-4 15,0 0-6-15,0-2-24 0,0 2-46 16,9 0-117-16,-3 0-95 0</inkml:trace>
  <inkml:trace contextRef="#ctx0" brushRef="#br0" timeOffset="5589.094">909 1462 411 0,'0'0'36'0,"0"0"8"0,0 0 0 15,0 0-7-15,0 0-11 0,0 0-7 16,110-16-3-16,-96 32-2 0,-1 1-3 16,-9 3 0-16,-4 8-1 0,0 0-1 15,-8 13 0-15,-7-6-1 0,-4-4-1 16,-1-4 0-16,-6-4 1 0,12-9 3 16,1-6 1-16,0-4 1 0,7-4 0 0,-11 0-3 15,3-7-3-15,-3-12-4 0,7-8-2 16,1-6-2-16,6-3-1 0,3-1-6 15,0 1-3-15,12 4-5 0,2 5-7 16,3 5-9-16,-3 6-15 0,4 6-22 16,-4 4-42-16,3 6-51 0,-3 0-89 0</inkml:trace>
  <inkml:trace contextRef="#ctx0" brushRef="#br0" timeOffset="92533.741">1261 737 414 0,'0'0'-8'0,"0"0"-1"16,0 0 2-16,0 0 7 15,0 0 0-15,0 0 2 0,0 0 2 16,0 0-4-16,0 0 0 0,-10-19-2 16,7 19-1-16,3-2-1 0,0 2-3 0,0-2 0 15,0 2-11-15,0-3-18 0,0 3-26 16,0-2-58-16</inkml:trace>
  <inkml:trace contextRef="#ctx0" brushRef="#br0" timeOffset="6878.71">1355 1735 668 0,'0'0'5'0,"0"0"8"0,0 0 7 16,0 0 0-16,-35 124-6 0,33-91 0 15,2 3-11-15,0-3 3 0,0-5-10 16,0 0-9-16,5-2-25 0,0 0-76 0,5 8-175 16,-1-13-10-16</inkml:trace>
  <inkml:trace contextRef="#ctx0" brushRef="#br0" timeOffset="114952.785">2711 849 78 0,'0'0'10'0,"0"0"5"16,0 0 0-16,0 0 3 0,0 0 1 15,0 0-1-15,-117-78-4 0,103 71-1 16,-7-3-2-16,6 2-1 15,-6-1 2-15,1 1 1 0,-1 1 3 0,-6-4 0 16,8 5-1-16,-2-2-2 0,-1 3-5 16,8 0 1-16,-9-1-2 0,0-1-2 15,6 3 0-15,-8-1-3 0,0 1 0 16,8 3-1-16,-10-2 0 0,10 1 1 16,-4 2 0-16,-6-2 1 0,8 2 0 0,-8 0 0 15,10-2 2-15,-2 0-2 0,1 2 2 16,1-1-1-16,-2-3 0 15,1 4 0-15,-4-1 1 0,5 1 0 0,-3 0-1 16,0 0 3-16,2 0 0 0,-1-2 2 16,2 2 0-16,-2 0-1 0,5-2-3 15,-3 2 0-15,3-2-3 0,-3 2 0 16,3 0-1-16,-8 0 1 0,-1 0-1 16,-2 0-1-16,-4 0-1 0,3 6 2 15,-1 2-2-15,6 2 1 0,-2 3 0 0,0 0 0 16,11-3 0-16,-7 1 0 0,5-1-2 15,2-1 2-15,-2 3 0 0,4-5 0 16,6-3 0-16,-5 4-1 0,5-4 0 16,0 0 0-16,-5 7 0 0,8-5 1 15,-4 1-1-15,1 5 1 0,1-6-1 0,2 0 0 16,-3 11 1-16,4-9 0 16,0 1 0-16,0 8-1 0,0-8 1 15,0 7-2-15,0 1 2 0,0-5 2 16,0 3-2-16,0-1 0 0,4 1 4 0,0 0-4 15,-2 0 4-15,2-1-2 0,0 0-2 16,0 3 1-16,1 7-2 0,3-4 1 16,-2 1 0-16,1 0-2 0,2-2 2 15,-4 2 0-15,5 4 2 0,2 1-1 16,-7-10-1-16,4 3 1 0,0-1-1 0,-5-2 1 16,4 5 0-16,-3-6-1 0,-4-2 0 15,8 11 1-15,-4-4 1 16,0 2-1-16,2-3 1 0,-6-5-1 15,2 3 0-15,-2 0 0 0,4 0 0 0,-5 5 0 16,4-7 0-16,0 8 0 0,-2-6 0 16,-2-1 2-16,3 10-3 0,-2-10 1 15,2 10-1-15,-2-9 0 0,2-1 1 16,1 7-1-16,-2-7 1 0,2 3 0 16,0-3-1-16,2-4 2 0,-2 3-2 0,4-3 1 15,-4 3 0-15,1-5-1 0,0 3 2 16,3-2-1-16,-2 0-1 0,1 0 1 15,-1 1 4-15,-2 2-5 0,5-2 5 16,-4-3-3-16,3 5-2 0,-3-3 1 16,-1-1-1-16,6-1 0 0,-1 3 0 15,0-4 0-15,3 7 1 0,-3-7 0 16,5 5 0-16,-4-7 0 0,3 2 1 16,4 1 1-16,-4-3-1 0,5 2 0 15,-5-1-1-15,0-4 2 0,-1 2-1 0,3-3 2 16,-1 2-2-16,1-1 1 0,-2 1-2 15,5-2 1-15,8 0 1 0,-12 1-2 16,13-2 1-16,-4-1-1 0,-3 0 0 16,7 2 0-16,0-2 1 0,-8 0-1 15,8 0 0-15,3 0 1 0,-6 0-1 0,3-2 2 16,-1-2-1-16,-4 0-1 16,1 0 2-16,7-3-1 0,-3-1 2 15,-4-1 1-15,0 1 0 0,-6 0-1 16,2-1 0-16,-1-1 1 0,2 1 0 0,-1-5 0 15,-5 4 0-15,4-3 0 0,-1 1-7 16,6-5 7-16,-4 2-6 0,-2-2 5 16,1 3 0-16,0-2 0 0,-4 2-1 15,-1 2 1-15,-1-1 0 0,3-2 0 16,-7 6 0-16,6-6 0 0,-1-1-1 0,-4 6 1 16,4-6 0-16,-3-2 0 0,-2 2 1 15,5-5-2-15,-4 4 1 0,-1-2 1 16,-2-2-1-16,4-4-1 15,-2-4 2-15,1 0-2 0,0-1 2 0,-5 1-2 16,0 6 2-16,-3-1 1 0,2-4 1 16,-3 1 0-16,0-6 1 0,0-2-2 15,0 6 1-15,-8-3-3 0,-1 0 2 16,-1-1-1-16,-3 1 1 0,1-1-1 16,-6-3-4-16,3-1 5 0,-5 0-8 0,0 2 5 15,-3 1 0-15,-1 3-3 0,0 5 0 16,-2 5 0-16,2 3-2 0,-2 1 0 15,8 10-3-15,-4-1-6 16,1 7-11-16,1 1-20 0,-6 9-37 0,8 8-63 16,1 6-134-16</inkml:trace>
  <inkml:trace contextRef="#ctx0" brushRef="#br0" timeOffset="6300.746">1699 1090 394 0,'0'0'45'0,"0"0"-8"0,0 0-7 15,0 0-5-15,0 0-1 0,0 0-3 16,0 0-2-16,0 0-1 0,0 0-4 15,-40 85 1-15,40-57-5 0,0 2-1 16,0 0-1-16,9-5-2 0,1-2-1 0,-6-5 1 16,10-5-1-16,-1 0 0 15,-5-4-1-15,11 0 0 0,-6-2-2 16,1-6 2-16,2 1 0 0,-2-2-1 16,0 0 2-16,-5-3 0 0,5-4-1 0,-5-1-1 15,-1 0-1-15,-8 4-1 0,4-1 1 16,-4 5-2-16,0-2 0 0,0 2-1 15,0-2-1-15,5 0 0 0,-5-1-1 16,0 2-1-16,1-1 0 0,-1-1 1 16,3 2 1-16,-3 1 0 0,1-3 2 0,2 3 0 15,6 0 0-15,-3 0 1 16,11 0-1-16,-3 0 0 0,-10 0 1 0,10 3 0 16,-6-2 1-16,-3 2 3 15,10-3 2-15,-8 0 1 0,6 0 4 0,-2 0-2 16,0-7 1-16,4-7-2 0,-11 4 0 15,9-10 0-15,-5-2-1 0,-2-5-1 16,-2-6-1-16,2 1-1 0,-2-5-2 16,-1-2-1-16,1 2-6 0,-2-4 4 15,2 2-3-15,-1 12 1 0,-2 0 2 0,-1 10-1 16,0 8-1-16,0 1 0 0,0 8-1 16,0-2-7-16,0 2-10 0,0-2-6 15,0 0-9-15,0 2-5 0,0 0-8 16,-1 9-15-16,-11 13-30 0,4 9-29 15,2 3-24-15,6 1-37 0</inkml:trace>
  <inkml:trace contextRef="#ctx0" brushRef="#br0" timeOffset="6582.005">2348 1147 516 0,'0'0'56'16,"0"0"-3"-16,0 0-8 0,0 0-15 16,0 0-12-16,0 0-8 0,0 0-4 0,0 0-1 15,0 0 2-15,0 0 1 0,-5 19-3 16,5 23-1-16,0 2-3 0,0 0 0 15,5-1-2-15,0-1-1 0,2-5-7 16,-1 0-12-16,-2-6-30 0,1 1-55 16,0-9-106-16,-2 1-78 0</inkml:trace>
  <inkml:trace contextRef="#ctx0" brushRef="#br0" timeOffset="36397.166">2460 644 425 0,'0'0'-130'0,"0"0"-106"0</inkml:trace>
  <inkml:trace contextRef="#ctx0" brushRef="#br0" timeOffset="1641.007">4815 1267 573 0,'0'0'6'16,"0"0"-10"-16,0 0-7 0,0 0-1 0,112-47-4 16,-48 30-16-16,15 8-31 0,3-2-55 15,3 3-114-15</inkml:trace>
  <inkml:trace contextRef="#ctx0" brushRef="#br0" timeOffset="30409.424">5299 1090 162 0,'0'0'63'0,"0"0"-4"16,0 0 0-16,0 0-8 0,0 0-9 16,0 0-10-16,0 0-9 0,0 0-8 15,0 0-7-15,-107-62-8 0,107 62-3 16,-5 0-2-16,5 0 3 0,0 0 2 15,15 7 3-15,10 5 1 0,15 6 2 16,10-4 1-16,7-3 1 0,7-3 2 16,3 0 0-16,7-7-3 0,-5-1-1 15,6 0-1-15,-3 0-4 0,-8 0-2 16,-3-5-1-16,-7 0-1 0,-4-2-1 0,-6 1-4 16,-4 1-4-16,2-2-7 0,-7 1-16 15,1 5-16-15,-10-2-34 0,-4 3-41 16,0 0-89-16</inkml:trace>
  <inkml:trace contextRef="#ctx0" brushRef="#br0" timeOffset="30880.299">5550 1130 320 0,'0'0'2'0,"0"0"-5"16,0 0-1-16,0 0 6 0,0 0 9 16,0 0 7-16,0 0 3 0,106 38-1 15,-41-29-4-15,10-1-2 16,14-2 2-16,0-2-2 0,14 0 1 0,0-2 1 15,-1-2 1-15,-3 0 1 0,-5 0-1 16,-6 0-3-16,-7 0-2 0,-5 0-6 16,-9 0-1-16,-9 0-4 0,-12 5 0 15,-5-1-1-15,-15-2-4 0,-3 3 2 16,-9-3-3-16,-7-1-10 0,-1 1-16 0,2 2-36 16,1-3-70-16,1 1-99 0</inkml:trace>
  <inkml:trace contextRef="#ctx0" brushRef="#br0" timeOffset="2236.849">5611 115 482 0,'0'0'53'0,"0"0"-2"0,0 0-12 16,0 0-1-16,0 0-10 0,0 0-6 15,0 0-11-15,0 0-7 0,0 0-4 16,-39-82-2-16,38 85 5 0,-2 16-2 16,3 12 4-16,-1 9-6 0,1 5 1 0,0 2-2 15,0 3 0-15,0 0 2 0,0 2-2 16,0-1 2-16,-3-1-1 16,-2-2 4-16,0-6-1 0,-1-4 1 15,2-13 3-15,0-10-2 0,1-1 0 0,1-7 1 16,-1-2-2-16,3 4 2 0,0-5 0 15,0 1 2-15,12 0-1 0,11 0 0 16,4-5 1-16,13 0-6 0,4-1-2 16,1-10-7-16,1 0-9 0,3-2-10 15,-4 4-21-15,-1-2-27 0,-4-4-42 0,-4 1-54 16,-9-4-89-16</inkml:trace>
  <inkml:trace contextRef="#ctx0" brushRef="#br0" timeOffset="2481.149">6113 191 489 0,'0'0'21'15,"0"0"-3"-15,0 0 2 0,0 0 4 16,0 0 2-16,0 0 3 0,0 0-1 0,0 0-3 16,0 0-5-16,0 0-3 0,-40 74-6 15,40-42-3-15,0 0-3 0,5 2 0 16,7-1-3-16,1-3 0 0,1 2-1 15,3-2-1-15,-3-3 0 0,3-2-3 16,-2-4-5-16,-5-4-6 0,1-1-12 0,-5-5-14 16,-2-4-19-16,2 3-29 15,-2-4-37-15,-1-1-39 0,1 1-56 16</inkml:trace>
  <inkml:trace contextRef="#ctx0" brushRef="#br0" timeOffset="2714.213">6148 154 517 0,'0'0'38'16,"0"0"-2"-16,0 0-10 0,64-124-2 16,-38 107-5-16,4 2-6 0,3 6-2 0,2 5-1 15,5 4-2-15,0 0-1 16,-3 7-3-16,-2 5 0 0,-7 4-2 16,-5 2 0-16,-7 2 3 0,-8 4-7 15,-6 3 7-15,-2 3-7 0,-15-2 2 0,-8 0-1 16,-11-2-1-16,-3-1 1 0,-7-7-1 15,0-4-2-15,-2-1-2 0,3-8-6 16,15-1-5-16,1-4-16 0,10 0-20 16,8-3-34-16,-1-10-54 0,10-1-58 15</inkml:trace>
  <inkml:trace contextRef="#ctx0" brushRef="#br0" timeOffset="29858.566">6515 1311 335 0,'0'0'61'16,"0"0"-8"-16,0 0-2 0,0 0-12 15,0 0-8-15,0 0-6 0,0 0-1 0,0 0 0 16,0 0-1-16,-32 18-3 0,28 17-5 16,0 0-2-16,4 4-4 0,0 3-3 15,0-1 0-15,0 3 0 16,0 0-1-16,0-1 2 0,0-2-1 0,0-15-2 15,1 1 0-15,-1-8-1 0,3-2-1 16,-3-1-1-16,0-9-1 0,1 1 0 16,-1-8-1-16,0 0-5 0,0 0-12 15,0 2-27-15,0-2-52 0,3 2-94 16,-3-2-96-16</inkml:trace>
  <inkml:trace contextRef="#ctx0" brushRef="#br0" timeOffset="3073.089">6927-157 518 0,'0'0'32'0,"0"0"-3"0,0 0 2 16,0 0-3-16,0 0-3 0,0 0-7 15,0 0-5-15,0 0-7 0,0 0-4 16,0 0-1-16,22-19 0 0,-22 19-1 0,-5 0 1 16,-4 0 2-16,1 0-2 0,-7 0 0 15,8 0 2-15,2 0-1 0,-4 1 0 16,9-1-1-16,0 0 0 0,-4 6-1 15,-1-3 1-15,-3 6 0 0,2 1 0 16,-2 3 1-16,6 8 1 0,-2 2-1 16,1 8 3-16,2 4-2 0,1-2 2 15,0 4 2-15,0 3-5 0,0 1 4 16,4 2-6-16,0 1 2 0,-2-2-1 16,6 2 0-16,-2-3 1 0,1-3-2 0,-1 0 0 15,-2-3 0-15,2 0 0 0,1-5-1 16,-3-7 1-16,0-2-2 0,-2-4-2 15,2-3-8-15,-1 1-10 0,-2-9-26 16,2 3-39-16,-3-9-76 0,0 0-118 16</inkml:trace>
  <inkml:trace contextRef="#ctx0" brushRef="#br0" timeOffset="3221.984">6882 366 540 0,'0'0'-1'0,"0"0"5"16,0 0 3-16,0 0-2 0,0 0-1 16,113-26-6-16,-83 21-13 0,1 5-27 15,-5-2-61-15,3 2-92 0</inkml:trace>
  <inkml:trace contextRef="#ctx0" brushRef="#br0" timeOffset="3329.371">7320 447 453 0,'0'0'-123'16,"0"0"-115"-16</inkml:trace>
  <inkml:trace contextRef="#ctx0" brushRef="#br0" timeOffset="57422.051">9025 685 458 0,'0'0'-272'0</inkml:trace>
  <inkml:trace contextRef="#ctx0" brushRef="#br0" timeOffset="4312.69">10328 877 286 0,'0'0'42'0,"0"0"11"16,0 0 7-16,0 0-6 0,0 0-9 15,0 0-14-15,0 0-13 0,0 0-10 16,0 0-5-16,0 0-2 0,-36-21 1 16,78 17 2-16,21 0-2 0,12-2 1 0,11-1 0 15,15 2-1-15,4-2 1 0,11 0 0 16,4 2 1-16,2-1 2 0,2 0 1 15,-3 2 0-15,-4-1-1 0,-3 2 2 16,-7-1-2-16,-8 2-1 0,-12 2 0 16,-8 0 0-16,-12 0 0 0,-8 0-1 15,-11 0-2-15,-15 0-1 0,-13 0-1 16,-13 0 3-16,-7 0 0 0,0 0 2 16,0 0 1-16,3 0-3 0,-2 0 0 15,-1-3-3-15,0 3 0 0,0-1-2 0,-18-3-1 16,-9-1 2-16,-13 1-2 0,-4 4-1 15,-6 0 0-15,-7 0-1 0,-7 0-3 16,-9 0-1-16,-7 4-1 0,-5 2 0 16,-8 1 4-16,-4-1 3 0,-1 1 2 15,-2-3 1-15,1 2 2 0,5-2 0 0,6-1 0 16,7 0 1-16,14-1 1 0,8 3 2 16,22-3 0-16,13-2-1 0,14 2-2 15,10-2-4-15,0 0-2 0,0 0-1 16,21 2-1-16,19-2-2 0,23 0-7 15,14 0-20-15,17-2-34 0,14-9-106 16,11 1-98-16</inkml:trace>
  <inkml:trace contextRef="#ctx0" brushRef="#br0" timeOffset="8069.932">13616 235 514 0,'-3'-7'44'16,"-3"-5"-2"-16,5 8-5 0,-2-3-11 15,1 4-11-15,2 3-8 0,-7 0-3 16,1 3-2-16,-2 13 0 0,-2 9 0 16,3 3 1-16,5 3-2 0,2 1 1 15,0 1 0-15,2 4 0 0,5-6 2 0,3 2 1 16,0-3-1-16,3-5 2 0,1-3-1 16,2-2 0-16,-5-8-1 0,6-3 2 15,-5-6 0-15,2-1 1 0,6-2 1 16,1 0-1-16,2-9-2 0,-2-4 0 15,-4-2-1-15,-2-4 0 0,-5 4 0 16,-2-2-3-16,-3 7 2 0,-3 4-2 16,4-6-1-16,-4 5 1 0,0 1-3 15,0 2 0-15,-2 4-2 0,0-3-2 16,0 3 1-16,3 0 1 0,-3 0 2 0,5 0 1 16,7 4-1-16,2 9 2 0,-1 0-1 15,3 0 1-15,1-3 0 0,-5-4-1 16,11 3 2-16,-8-4 2 15,2-5 0-15,5 0 1 0,-2 0 1 0,5-9 4 16,-4-7 0-16,-7 0 0 0,1-5 1 16,-7 4-3-16,-1-4 0 0,-1-2-2 15,-3 6-1-15,-2-9-2 0,1 10 0 16,-2-4-2-16,2 3 1 0,-2 10-1 16,0-1 0-16,0 8-1 0,0-1-2 0,0 1 0 15,0-3-5-15,2 1-7 0,-2-1-7 16,3 2-9-16,-3-2-4 0,1 3-5 15,2-1-14-15,-2 1-12 0,8 0-36 16,4 0-29-16,1 5-67 0</inkml:trace>
  <inkml:trace contextRef="#ctx0" brushRef="#br0" timeOffset="8378.314">14612 462 544 0,'0'0'31'0,"0"0"3"0,0 0-3 16,0 0-8-16,0 0-6 0,117-6-4 15,-100 17-3-15,-10-3 0 0,-3 5-3 16,-1 9 3-16,-3-1-1 0,-13 7 2 15,-8-3 1-15,-7-2 1 0,-8-4 1 16,0-4-1-16,2-3-2 0,10-5-1 16,1-7-1-16,10 0 0 0,3 0-4 15,-1-5-2-15,5-9-4 0,3-7-9 16,3 2-9-16,5-6-16 0,7 4-44 0,10 6-98 16,-8 6-130-16</inkml:trace>
  <inkml:trace contextRef="#ctx0" brushRef="#br0" timeOffset="33912.949">19240-72 433 0,'0'0'58'0,"0"0"1"0,0 0-7 0,0 0-10 16,0 0-10-16,0 0-10 0,0 0-3 16,0 0-3-16,0 0-2 0,0 0-4 15,-36-53-1-15,33 51-3 0,3-2-1 16,-1 3-2-16,1 1-2 0,0-2-1 16,-3 2 0-16,3 0 1 0,0 0 1 0,-2 0 1 15,2 17 2-15,-3 8-3 0,3 6 1 16,0 2-1-16,0 1 2 0,0-1 1 15,5 2-6-15,2 2 5 0,0-4-4 16,2-1 0-16,2-3 2 0,-1-4-1 16,3-3-1-16,-3-9 2 0,3 2-1 0,4-4 1 15,-4-5 0-15,9 2 2 0,-2-8-2 16,3 0 2-16,6-4 0 16,-5-6-1-16,-3-7-1 0,1-1 1 15,-7-3-1-15,2-5 1 0,-4 3 0 0,-3 4-1 16,-1-1 1-16,-4 8 1 0,-2 3 2 15,2 1-4-15,-5 8 3 0,0-1-6 16,0 1 3-16,0-2-2 0,1 1 0 16,-1-2 2-16,0 1-5 0,0 2 5 15,3 0-5-15,1 0 2 0,2 14-2 0,2 5 2 16,5 6 1-16,0-4 0 0,-2-2 1 16,1-5 0-16,2 0-1 0,-5-9 1 15,4 2 1-15,-1-1 1 16,-6-3 2-16,8-3 1 0,-1 0 0 0,6-7 1 15,3-7 0-15,-9 4-1 0,0-8-1 16,-4-1-1-16,-1-2-1 0,1 1-1 16,-3-4 1-16,-4 2-5 0,0 4 5 15,2-7-6-15,-4 9 4 0,0-1-1 16,2-2-3-16,-2 2 2 0,0 0-2 0,0 10-1 16,0-10-2-16,0 8-8 0,0-8-11 15,-5-1-18-15,2 10-33 0,-5-10-63 16,4 13-151-16,-8-9-15 15</inkml:trace>
  <inkml:trace contextRef="#ctx0" brushRef="#br0" timeOffset="34160.496">19881-532 546 0,'0'0'36'16,"0"0"11"-16,0 0 0 0,0 0-11 15,0 0-13-15,0 0-7 0,0 0-1 16,0 0-3-16,116 21 2 0,-79 15-2 16,-2 6-3-16,1 10 0 0,-5 9 1 0,1 5-4 15,-7 6 3-15,-6 1-5 0,-5 3-1 16,-3-1 4-16,-6-2-6 0,-5-4 4 16,0-4-5-16,-5-5 0 15,-7-4-1-15,-3-4-9 0,-2-4-19 0,-6-7-71 16,-4 1-210-16,-7-12-23 0</inkml:trace>
  <inkml:trace contextRef="#ctx0" brushRef="#br0" timeOffset="33277.051">18883-573 670 0,'0'0'23'0,"0"0"0"0,0 0-4 0,0 0-6 16,0 0-2-16,0 0-4 0,0 0 4 15,0 0-2-15,-57 133 2 0,47-66-5 16,2 7 1-16,2 3-3 0,2 4-1 16,-1-4 1-16,1 1-5 0,1-2 4 15,3-5-5-15,0-4 1 0,0-4 1 0,0-5-3 16,0-7-1-16,4-4-5 0,4-4-6 16,0-6-14-16,-2-12-14 0,2-4-30 15,2-2-46-15,-1-8-104 0,0-1-55 16</inkml:trace>
  <inkml:trace contextRef="#ctx0" brushRef="#br0" timeOffset="32716.436">17850-226 528 0,'0'0'45'15,"0"0"-1"-15,0 0-8 0,0 0-9 16,0 0-12-16,0 0-7 0,0 0-1 16,0 0-1-16,0 0 1 0,0 0 2 0,54 58-2 15,-21-21 0-15,5 7-2 0,2 4 1 16,1 2 3-16,3-1-6 16,1 5 6-16,-1-5-6 0,-1 2 2 15,-1-5 2-15,-2-1-5 0,-4-1 1 0,-3-6-2 16,-6 0 0-16,-6-5 1 0,-4-9-2 15,-7-5-2-15,-4-5 0 0,-3-7-4 16,1-2-5-16,-4 2-5 0,0 0-9 16,0 0-17-16,0 6-33 0,0-10-76 15,0 2-135-15</inkml:trace>
  <inkml:trace contextRef="#ctx0" brushRef="#br0" timeOffset="32959.992">18297-254 557 0,'0'0'33'0,"0"0"2"0,0 0-3 16,0 0-7-16,0 0-2 0,0 0 0 0,0 0-3 16,0 0-2-16,-107 105-5 0,82-55 0 15,-4 5-2-15,-1 5-5 0,-1 3 1 16,-2 0-6-16,2-2-1 0,1-4 0 15,5-5-1-15,4-8-1 0,7-6-4 16,2-14-10-16,7-8-22 0,5-4-30 0,0-6-63 16,0 0-165-16</inkml:trace>
  <inkml:trace contextRef="#ctx0" brushRef="#br0" timeOffset="35853.805">18207 919 415 0,'0'0'14'16,"0"0"-9"-16,0 0 0 0,0 0-2 16,0 0 0-16,0 0 2 0,0 0 5 15,0 0 6-15,0 0 3 0,23-4 3 0,44 17-2 16,14 1 0-16,18-1-4 0,12-3 2 16,10-3-5-16,5-1 1 0,2-3 0 15,-1-3-1-15,-2 0 2 16,-6 0-3-16,-14-3 3 0,-8-3-5 0,-13-1 6 15,-15 2-3-15,-17 1-4 0,-19 3 1 16,-13-2-3-16,-13 3 0 0,-7 0-5 16,0 0-2-16,0-1-6 0,3 1-16 15,-3 0-37-15,2 0-86 0,0 0-156 16</inkml:trace>
  <inkml:trace contextRef="#ctx0" brushRef="#br0" timeOffset="90196.646">18105 1246 94 0,'0'0'16'16,"0"0"4"-16,0 0 0 0,0 0 0 16,0 0-1-16,0 0-3 0,0 0-2 0,0 0 0 15,0 0 0-15,-59 5 4 0,56-3 3 16,2 0 5-16,-2-2 3 0,2 2 0 15,-2-2-2-15,3 1-5 0,0-1-4 16,0 0-4-16,0 4-3 0,16-4-2 16,6 2-2-16,7-1-4 0,5-1-1 0,-1 3-1 15,1 1 1-15,4-2-2 0,0 2 0 16,2-2 0-16,1-1 0 16,4 3 0-16,0-3 0 0,8-1 2 15,2 0-2-15,7 0 1 0,5-1 1 0,2-7-1 16,5-1 2-16,2-1 0 0,0 1 0 15,2-3 1-15,1 3 1 16,-1-1-2-16,1-1-39 0,-1 3 1 16</inkml:trace>
  <inkml:trace contextRef="#ctx0" brushRef="#br0" timeOffset="90441.633">19453 1196 405 0,'64'-1'-37'0,"-2"1"39"15,-13 0-1-15,-7 0 0 0,-12 0-1 0,-4 1 0 16,-2 2 0-16,-7-2 0 0,6 3 0 16,-9-1 1-16,2 1 0 0,0-2-1 15,-9 1 1-15,1-1 2 16,-8-2-1-16,0 0 0 0,0 0 3 0,2 0 0 15,1 2 3-15,-2-2 0 0,2 0-1 16,-2 0-1-16,2 1-4 0,-1-1-1 16,-1 0-3-16,-1 0-3 0,0 0 0 15,0 0-4-15,-1 0 2 0,-17-1-5 16,-6-1 2-16,-10-3 2 0,-3 5 1 0,-6 0 1 16,-4 0 3-16,-10 3-2 0,-5 2 3 15,-2 1 1-15,-2-3 1 0,-1 1 0 16,3-1 1-16,3 2-2 15,5-2-5 1,16-2-16-16,6-1-173 0</inkml:trace>
  <inkml:trace contextRef="#ctx0" brushRef="#br0" timeOffset="91793.79">18456 1330 414 0,'0'0'33'16,"0"0"4"-16,0 0 1 0,0 0-6 0,0 0-7 15,0 0-6-15,0 0-3 0,0 0 1 16,0 0 0-16,0 0 3 0,7 0-3 16,38 0-2-16,10 0-3 15,12-6-4-15,13 3-1 0,9-4 0 0,5-1-1 16,5-1 2-16,1-2-1 0,1 3 0 15,-7 2-1-15,-4-1-2 0,-8 4 0 16,-8-1-2-16,-7 4 0 0,-9 0 0 16,-8 0 1-16,-4 0-1 0,-7 0 0 15,-12 4-1-15,-13-4 1 0,-5 2-2 0,-9-2 1 16,0 0 1-16,0 0 1 0,1 0-1 16,2 1 1-16,-2-1-2 0,2 0-3 15,-1 0-10-15,-2 0-15 0,0 0-23 16,0 0-42-16,0 0-100 0,-6-1-98 15</inkml:trace>
  <inkml:trace contextRef="#ctx0" brushRef="#br0" timeOffset="91432.203">18706 979 206 0,'0'0'43'0,"0"0"-4"15,0 0-1-15,0 0-4 0,-117-50-4 0,90 50-1 16,0-3-2-16,-9 3-2 0,5 0-1 15,8 0-1-15,0 0-5 0,-1 3-6 16,9 3-5-16,-6 1-3 0,11-4 2 16,4-1-3-16,2 3 2 0,4-5-3 15,-3 0 1-15,3 0 4 0,0 5 2 0,7 2 3 16,12 2 2-16,12-1 2 0,11-4-1 16,10-2-2-16,11-2-3 15,9 3-2-15,5-3-2 0,6 0-1 16,2 1-2-16,1-1 1 0,0 0-2 0,-1 0 1 15,0 0 0-15,-8 3-2 0,-6 0-1 16,-5 2 1-16,-11-1-1 0,-6 0 1 16,-5 0 0-16,-8 0-2 0,-10 0 2 15,-12-4-2-15,-6 3 2 0,-8-3 2 16,0 0 1-16,0 0 1 0,2 0 2 0,1 2-2 16,-2-2-1-16,2 0-1 0,-2 0-2 15,1 0-1-15,1 2-2 0,-2-2-3 16,-1 0-11-16,3 0-15 0,-3 0-27 15,0 2-27-15,-19 5-50 0,-6 3-68 16</inkml:trace>
  <inkml:trace contextRef="#ctx0" brushRef="#br0" timeOffset="44130.666">23300-59 551 0,'0'0'56'0,"0"0"-12"16,0 0-8-16,0 0-7 0,0 0-7 16,0 0-6-16,0 0-7 0,0 0-5 0,0 0-5 15,0 0 0-15,-32-58 3 0,29 72 0 16,-1 13 2-16,4 11-1 0,0 2-2 15,0 4 4-15,7 2-4 0,3-2 3 16,3 0-1-16,0-4-4 0,-2-4 2 16,2-4-2-16,-6-8-3 0,0-3-4 0,-2-5-9 15,-2-11-15-15,-2 4-22 16,-1-9-21-16,0 0-20 0,0 0-29 16,0 0-31-16,0 0-51 0</inkml:trace>
  <inkml:trace contextRef="#ctx0" brushRef="#br0" timeOffset="44488.72">23311 109 551 0,'0'0'43'16,"0"0"-8"-16,0 0-15 0,0 0-4 15,0 0-5-15,0 0-3 0,118-65-3 0,-91 65 0 16,1 0-3-16,9 0-2 0,-12 0-1 16,-2 0-1-16,-6 0-1 0,-3 2 0 15,1 0 4-15,-8-2-4 0,1 2 2 16,-8-2 3-16,3 0-4 0,4 0 5 15,2-11-1-15,1-3-2 0,-6 2 2 16,2-9 0-16,-2-2 1 0,-1 7 1 16,-2-13 2-16,2 13 5 0,-3-3 2 15,0-1-1-15,0 13 1 0,0-2-3 16,0 9 0-16,0-8-2 0,0 1-2 0,0-2-3 16,0 2-8-16,0 7 1 0,0-2-1 15,0 2 3-15,0 4 0 0,0 17 2 16,2 14 2-16,1 16 1 0,1-1 3 15,0 5-4-15,0-1 4 0,2 0-7 16,3-1 1-16,-1-3 1 0,2-1-2 0,0-8 1 16,2-1-5-16,-1-7-3 15,0-5-10-15,-1-5-13 0,-3-11-28 16,5-6-57-16,1-6-167 0</inkml:trace>
  <inkml:trace contextRef="#ctx0" brushRef="#br0" timeOffset="44752.651">24223-323 550 0,'0'0'39'16,"0"0"1"-16,0 0-2 0,0 0-11 15,0 0-8-15,0 0-5 0,0 0-3 0,0 0 2 16,0 0-3-16,-85 113 1 0,79-62-3 15,2 4-1-15,1 3 1 0,3 1-6 16,0 2 3-16,0 0-5 0,0-5-1 16,4-1 2-16,3-5-3 0,2-5 0 15,1-2-7-15,3-4-7 0,0-4-9 0,1-5-10 16,3-3-27-16,3-4-38 0,-4-11-65 16,4-1-111-16</inkml:trace>
  <inkml:trace contextRef="#ctx0" brushRef="#br0" timeOffset="45273.184">24467 48 277 0,'0'0'74'0,"0"0"-5"15,0 0-8-15,0 0-17 0,0 0-10 16,0 0-12-16,0 0-5 0,0 0-1 15,0 0-2-15,0 0 2 0,-30-21 0 16,20 36 1-16,-3 8-8 0,8 2 3 16,-2-6-6-16,5 4 1 0,2 3-1 15,0-2-1-15,0 8-1 0,6-6-1 16,1-6 0-16,3-4-1 0,3-1 0 16,-3-6-1-16,7 3 2 0,-4-6-1 0,2-6 0 15,10 0 2-15,-5 0-2 0,1-4 2 16,-2-9-2-16,-7-1 1 0,-3 1-2 15,1-8 1-15,-3 0 0 0,-4 7-1 16,1-1 0-16,-1 9 0 0,-3-3-1 16,0 3 0-16,0-2-1 0,1 1-1 15,-1 7-2-15,0-2 0 0,0 2 2 0,3 0-1 16,-1 0 3-16,1 2-1 16,5 11 0-16,2 4 1 0,3-5 1 15,0 4 0-15,2-9 3 0,-2 0 4 0,4-6 2 16,2 2 4-16,-2-3 4 0,3-3 0 15,-7-2-1-15,4-10-2 0,-4-2-5 16,-8 5-2-16,4-12-2 0,-5 4-5 16,-1 3 3-16,0-8-6 0,-3 8 6 15,3 0-5-15,-3-3 0 0,1 5 0 0,-1-5-4 16,3 4-2-16,-3-1-8 0,2 1-14 16,-2-7-14-16,0 10-27 0,0-1-48 15,0-3-94-15,0 8-80 16</inkml:trace>
  <inkml:trace contextRef="#ctx0" brushRef="#br0" timeOffset="42480.869">21154-35 637 0,'0'0'19'15,"0"0"0"-15,0 0-1 0,-111-11-6 16,111 11-3-16,-2 0-7 0,2 0-1 16,0 0 2-16,3 0 4 0,26 0 3 0,14 0 1 15,24 2 0-15,11-2-3 0,12 0 2 16,5 0-1-16,7-6 0 16,-4-3-2-16,-4 1-2 0,-8 2-3 15,-14-1-2-15,-12 4 0 0,-21-1 0 0,-18 4-2 16,-11 0-2-16,-10 0-2 0,7 0-5 15,-1 0-3-15,1 0-3 0,2 0-7 16,-9 0-12-16,0 0-18 0,0 0-24 16,1 0-28-16,-1 0-7 0,1-5 4 15,4-3 28-15,-1-5 24 0,4-6 17 0,1 1 13 16,0 0 9-16,-4-3 16 0,2 9 23 16,-5-5 26-16,2 1 20 0,-4-4 22 15,0-7 4-15,-1 4-3 16,-11-5-5-16,2 9-19 0,0 3-13 0,2 2-8 15,-1 4-14-15,1-1-2 0,3 6-8 16,1 1-4-16,4 4-6 0,-1-1-3 16,1 1-4-16,0 0 1 0,0 0-3 15,0 0 2-15,0 0 2 0,8 5 1 16,8 11-1-16,5 8-1 0,2 2-1 0,3 1-1 16,-3 2 0-16,-2 2 0 0,-1 1 0 15,-3-3 0-15,-3 2-2 0,-2-3 2 16,-7-9-2-16,0 2 1 0,-4-7-1 15,-1 2 1-15,0 6-1 0,-6-3 1 16,-4 2-1-16,-5-5-1 0,-1-1-1 0,-5-2-5 16,-1 0-4-16,-1-3-16 15,6-1-20-15,-1-4-43 0,8 2-77 16,4-5-131-16</inkml:trace>
  <inkml:trace contextRef="#ctx0" brushRef="#br0" timeOffset="42839.858">22791-705 650 0,'0'0'33'0,"0"0"-1"15,0 0-9-15,0 0-10 0,0 0-7 16,0 0-4-16,0 0 0 0,0 0 3 16,0 0 4-16,0 0-1 0,-23 156 3 15,23-76-4-15,1 13 0 0,4 11-2 0,-3 11 1 16,-2 7 0-16,0 3-4 0,0 5 2 16,-4-1-3-16,-4 0-2 15,0-8 3-15,4-12-2 0,0-9 1 16,3-11 1-16,1-14-4 0,0-10 3 0,0-13-7 15,0-11-8-15,0-12-9 0,0-15-18 16,0-5-20-16,0-9-44 0,0 0-84 16,5-9-100-16</inkml:trace>
  <inkml:trace contextRef="#ctx0" brushRef="#br0" timeOffset="46036.606">23271 874 498 0,'0'0'52'0,"0"0"-4"16,0 0-8-16,0 0-10 0,0 0-10 0,0 0-7 16,0 0 0-16,0 0-1 0,0 0-2 15,0 0 0-15,138-7-3 0,-46 5-1 16,13-3-2-16,13 1 0 0,5-4 4 15,5 2-1-15,-1-3 3 0,-3 1-2 16,-3-1 1-16,-8 4 0 0,-6-2 0 16,-9 1-2-16,-12 2 0 0,-12 0-2 15,-14 1 0-15,-22 2-1 0,-6 1-1 16,-15-3-1-16,-11 3 0 0,2 0 1 16,-8 0 0-16,0-2-2 0,0 2-3 0,2 0-7 15,0 0-12-15,-2 0-23 0,0 0-68 16,2 0-190-16,-2 0-15 0</inkml:trace>
  <inkml:trace contextRef="#ctx0" brushRef="#br0" timeOffset="118459.131">24682 573 62 0,'0'0'26'0,"0"0"0"0,0 0-4 0,0 0-8 16,0 0-1-16,0 0-5 0,0 0 0 16,0 0-4-16,-18 0 2 0,15-1 0 15,2 1 1-15,-2-3-1 0,1 3 1 16,0 0-3-16,0-1-1 0,-1 1 0 16,2 0-2-16,1 0-1 0,-2 0 0 0,2-4-1 15,-2 4 0-15,2 0 1 0,-2 0 0 16,2 0-2-16,-3 0 4 0,3 0-2 15,-1 0 0-15,1 0-2 0,-3 0-2 16,3 0-6-16,0 0-4 0,-1 0-9 16,1 0-22-16,0 0-53 0</inkml:trace>
  <inkml:trace contextRef="#ctx0" brushRef="#br0" timeOffset="120037.591">24728 981 108 0,'0'0'-11'0,"0"0"0"0,0 0-6 16,0 0-7-16,0 0-14 0</inkml:trace>
  <inkml:trace contextRef="#ctx0" brushRef="#br0" timeOffset="45488.837">24941-411 637 0,'0'0'6'0,"0"0"8"16,0 0 11-16,0 0 6 0,0 0-1 15,0 0-1-15,0 0-5 0,0 0-3 16,122 139-5-16,-96-87-3 0,-6 6-4 15,0 1-1-15,-6 2-4 0,-4 2-2 16,-3-1 3-16,-7-1-6 0,0-3 3 16,-11-7-3-16,-5-3-4 0,-4-6-5 15,0-4-13-15,-3-5-19 0,-1-3-51 16,0-3-93-16,-3-8-123 0</inkml:trace>
  <inkml:trace contextRef="#ctx0" brushRef="#br0" timeOffset="101141.704">25057 603 54 0,'0'0'21'0,"0"0"1"0,0 0-5 16,0 0 1-16,0 0-3 0,0 0 1 0,0 0 1 15,0 0 1-15,0 0-3 0,0 0 3 16,0 0-3-16,0 0 0 0,0 0-1 16,0 0-2-16,0 0-1 0,0 0-3 15,0 0-2-15,0 0-4 0,0 0-1 16,0 0-1-16,0 0 0 0,0 0 1 0,0 0 0 16,0 0 1-16,0 0-2 0,0 0 0 15,0 0 0-15,0 0 0 0,0 0 1 16,0 0 1-16,0 0 0 0,0 0 2 15,0 0 1-15,0 0 0 0,0 0 3 16,0 0 2-16,0 0 0 0,0 0 2 0,0 0-2 16,0 0 0-16,0 0 0 15,0 0 1-15,0 0-1 0,0 0-1 16,0 0 0-16,0 0-1 0,0 0-1 16,0 0 0-16,0 0 1 0,0 0-1 0,0 0 2 15,0 0 0-15,0 0-1 0,0 0-2 16,0 0-2-16,0 0 0 0,0-2-2 15,0 2 0-15,0 0-1 0,0 0 1 16,0 0-1-16,0 0 2 0,0 0-3 16,0 0 1-16,0 0 0 0,0 0-1 0,0 0 0 15,0-2 0-15,0 2-1 0,0 0-3 16,0 0-3-16,0 0-7 0,0 0-13 16,2 0-19-16,-2 0-34 15,0 0-40-15,0 0-92 0</inkml:trace>
  <inkml:trace contextRef="#ctx0" brushRef="#br0" timeOffset="40392.725">28670-707 614 0,'0'0'7'0,"0"0"4"15,0 0 3-15,0 0 4 0,0 0-1 16,0 0 0-16,0 0-1 0,-116 60-2 15,98-14-2-15,1 10 1 0,3 12-5 0,1 7 0 16,1 4-3-16,7 6 0 16,3-2-4-16,2-1 2 0,0-5 1 15,4-2-5-15,6-5 4 0,5-7-6 16,-1-5-1-16,3-10-3 0,2-3-9 0,2-10-20 16,-3-8-29-16,8-8-46 0,-3-11-77 15,4-8-85-15</inkml:trace>
  <inkml:trace contextRef="#ctx0" brushRef="#br0" timeOffset="40888.712">28952-299 479 0,'0'0'18'15,"0"0"10"-15,0 0 6 0,0 0 3 16,0 0-4-16,0 0-2 0,0 0-6 15,0 0-5-15,0 0-1 0,-11 114-7 16,14-76 0-16,5-2-5 0,2-3 2 16,0-1-2-16,3-3 0 0,-5-8-1 0,2-2 0 15,-1-9-2-15,0-1 0 0,2 0 0 16,-1-3 1-16,3-3 0 0,1-3 1 16,9 0-1-16,-5-10-2 15,8-7 1-15,-7-2-3 0,-5-3 2 0,-1-1-1 16,-6 4 1-16,-1-3-1 0,-2 11 1 15,-3 2 0-15,2 2-1 0,-3 7-1 16,0-1-2-16,0 1-1 0,0-3-1 16,1 2-1-16,-1 1 2 0,0 0 0 15,3 0 2-15,-1 1 0 0,5 12 0 0,1 5 1 16,-2-5-2-16,7 4 3 0,1-4 0 16,-4-5 2-16,12-2 2 15,0-3 2-15,4-3 4 0,7 0 0 16,-3-12-1-16,-3-3-1 0,-4-2-1 0,-5-5-3 15,-1 1 0-15,-8 7-2 0,-3-7-1 16,-2 6-1-16,-4-4-1 0,3 2-1 16,-3-5 0-16,0-5-1 0,0 7-3 15,0-7-1-15,-3 11-4 0,-1-3-7 16,2-1-8-16,-4 2-13 0,2-3-17 0,-3 5-33 16,-2-9-59-16,5 12-84 0,-1-9-56 15</inkml:trace>
  <inkml:trace contextRef="#ctx0" brushRef="#br0" timeOffset="41077.68">29421-630 639 0,'0'0'30'0,"0"0"3"16,0 0 0-16,0 0-6 0,136 18-5 16,-95 10-3-16,3 7 0 0,3 3-3 0,-4 10-2 15,0 7-4-15,-8 5-1 0,-8 7-5 16,-7 4 0-16,-8 3-2 0,-12 1 0 15,-3 0 1-15,-20-1-8 0,-10-3-7 16,-11-4-32-16,-10-5-101 0,-9-1-171 16,-11-14-19-16</inkml:trace>
  <inkml:trace contextRef="#ctx0" brushRef="#br0" timeOffset="39993.74">28054-854 591 0,'0'0'47'0,"0"0"-4"16,0 0-9-16,0 0-8 0,0 0-6 0,0 0-7 16,0 0-4-16,0 0-2 0,0 0-1 15,-44-52 2-15,40 79 5 0,-1 9-4 16,5 4 2-16,0 3-6 0,0 1-2 15,0 0-2-15,7-2 1 0,-1-2-1 16,-2-5-1-16,2-1 1 0,-3-11-1 0,-2 0 1 16,2-8-3-16,-3-9-3 0,2 11-10 15,0-9-16-15,-2 1-23 16,5 4-41-16,-4-6-70 0,2-1-129 16</inkml:trace>
  <inkml:trace contextRef="#ctx0" brushRef="#br0" timeOffset="49632.119">25595 138 500 0,'0'0'32'16,"0"0"8"-16,0 0-4 0,0 0-10 16,0 0-11-16,0 0-7 0,0 0 0 15,0 0 0-15,0 0 3 0,0 0 1 16,121-3 1-16,-58 3-2 0,7-1-1 16,5 1 0-16,2-3 0 0,4 3 0 0,1 0-3 15,0 0-2-15,-3 0-1 0,-4 0 0 16,-3 0-2-16,-5 0 0 0,-9 0-1 15,-5 0-1-15,-8 0 1 0,-5 0 0 16,-14 0 1-16,-10 0-1 0,1 0 1 16,-9 0-1-16,1 0 0 0,4 0 0 0,-8 0 0 15,3 0-5-15,-1-9-5 0,-4 3-11 16,1-9-17-16,0 2-37 16,-4 6-54-16,0-10-95 0,0 7-53 15</inkml:trace>
  <inkml:trace contextRef="#ctx0" brushRef="#br0" timeOffset="49957.068">26467-134 611 0,'0'0'37'0,"0"0"2"16,0 0-8-16,0 0-8 0,0 0-5 16,0 0-7-16,0 0-4 0,0 0-1 15,0 0 3-15,-22-13-3 0,34 13 1 16,11 6 2-16,9 4-2 0,5 6-1 15,1-1 3-15,2 2-4 0,-3 1-1 16,2 3 1-16,-7 0-2 0,3 2 2 16,-3 2 3-16,-2 0-5 0,-3 3 4 15,-2-1-6-15,-4-5 2 0,-7-2 1 16,-2-4 0-16,-7-3 3 0,0-1-1 0,-1 2 6 16,-4 0 0-16,0 7 1 0,-10-2-2 15,-11 9-1-15,-9-4-3 0,-6-1-2 16,-7-2-2-16,-8-3-1 0,1-1-4 15,0-1 1-15,4-2-2 0,15-5-8 16,10-4-12-16,8 2-20 0,9-1-47 0,-1-3-163 16,5 1-83-16</inkml:trace>
  <inkml:trace contextRef="#ctx0" brushRef="#br0" timeOffset="38092.78">27038-495 380 0,'0'0'65'0,"0"0"-6"15,0 0-8-15,0 0-7 0,0 0-7 16,0 0-10-16,0 0-6 0,0 0-4 15,0 0-5-15,-45-60-4 0,45 58-3 16,0 2-2-16,0 0 1 0,6 2 2 0,13 16-1 16,8 6 1-16,3 8-2 15,5 9 1-15,2 5-2 0,3 5 1 16,3 4-1-16,-2-4 3 0,1 1-2 16,-2-1 0-16,2-5 0 0,-3-2-1 0,-1-3 4 15,-2-5-7-15,-3 0 5 0,-3-4-5 16,-3-3-1-16,-4-5 2 0,-9-4-1 15,2-6 0-15,-8-4-1 0,-5-5-4 16,4 6-1-16,-3-7-9 0,1-1-12 16,-1 2-28-16,-4-5-68 0,0 0-102 0,0 0-65 15</inkml:trace>
  <inkml:trace contextRef="#ctx0" brushRef="#br0" timeOffset="38338.706">27575-555 512 0,'0'0'30'0,"0"0"6"0,0 0 5 16,0 0-3-16,0 0-4 0,-113 67-3 16,88-27-9-16,-2 10-1 0,0 5-9 15,-5 6 1-15,1 3-5 16,-1-1-2-16,-2 0-3 0,3-6 0 0,0-6 2 15,6-3-5-15,1-11 3 0,10-11-6 16,4-11-6-16,3-4-10 0,2-6-22 16,1-2-56-16,1 1-161 0,3-4-42 15</inkml:trace>
  <inkml:trace contextRef="#ctx0" brushRef="#br0" timeOffset="13847.873">-365 2552 541 0,'0'0'57'0,"0"0"-5"16,0 0-9-16,0 0-10 0,0 0-12 0,0 0-8 15,0 0-6-15,0 0-2 0,0 0-1 16,0 0 2-16,-64 62-3 0,64-25 2 15,0-2-2-15,4 3-1 0,6-4-1 16,3-1 2-16,-1-1 1 0,-2-4-5 16,8 0 5-16,-6-5-6 0,-2-9 3 0,3-1 2 15,-3-5 0-15,-6-5 1 0,1 1 1 16,3-4 0-16,-2 0-1 16,7-3 0-16,4-9-2 0,-4-4 2 0,2-6-7 15,-3 5 7-15,-6-2-7 0,2 7 3 16,-2 2-1-16,1-3-1 0,-3 8 0 15,0 2-2-15,-4 3 1 0,0-2-3 16,6 2 3-16,8 0 1 0,8 0 1 16,5 2 0-16,-4 6 2 0,2 1-3 15,-8-1 6-15,2-4-3 0,-6 1 4 0,-7-4 1 16,4-1-4-16,-3 0 5 0,1-6-5 16,2-11 3-16,-4-5-2 15,1-10-1-15,-6-2 0 0,-1 1 0 16,0-1 0-16,-5 1 0 0,-4 2 0 0,5 6 0 15,0 4-2-15,2 5-1 0,-1 8 0 16,3 2-5-16,0 6-1 0,0-2-8 16,0 2-15-16,0-1-19 0,0 1-37 15,0 0-63-15,5 0-140 0</inkml:trace>
  <inkml:trace contextRef="#ctx0" brushRef="#br0" timeOffset="14114.578">457 2789 334 0,'0'0'36'0,"0"0"9"16,0 0 7-16,0 0 0 0,0 0-2 16,0 0-7-16,0 0-13 0,70 131-11 0,-93-105-6 15,-2-4-5-15,-5 0-2 0,1-7 1 16,6-4 2-16,-2-6 3 0,12-3-2 15,-6-2-1-15,2-2-4 0,7-7-2 16,-3-5-2-16,8-8-2 0,5-1-2 16,0-3-2-16,10-2-1 0,7 3-10 0,6 1-13 15,-1 1-28-15,8 2-39 0,-3 6-87 16,2 0-85-16</inkml:trace>
  <inkml:trace contextRef="#ctx0" brushRef="#br0" timeOffset="14613.694">1499 2349 597 0,'0'0'22'16,"0"0"3"-16,0 0 0 0,0 0-3 15,0 0-4-15,0 0-4 0,0 0-4 16,0 0-4-16,0 0 0 0,0 0-2 15,-129 124-1-15,83-78 0 0,2 0-1 16,-6 0 0-16,0-2-2 0,2-5 1 0,3-2 2 16,8-9 1-16,7-5 2 15,8-8 4-15,13-6-3 0,5-3 2 16,4-6-3-16,-2 0-3 0,2 0 0 16,0 2-1-16,-3-1-1 0,3 2 1 0,0 3 0 15,18 0 2-15,7 3-3 0,11-1 2 16,1 0-2-16,4-1 0 0,2 0 2 15,-2-2-1-15,-1 0-1 0,0 1 0 16,-4 0-2-16,-3-2 0 0,-12 0 1 16,5 3-3-16,-11-4-5 0,2 3-11 0,1-3-12 15,-4 2-21-15,9 1-29 0,-8-3-53 16,8 1-111-16</inkml:trace>
  <inkml:trace contextRef="#ctx0" brushRef="#br0" timeOffset="15573.681">1843 2433 518 0,'0'0'43'0,"0"0"4"16,0 0-5-16,0 0-10 0,0 0-14 16,0 0-7-16,0 0-7 0,0 0 2 15,0 0 1-15,-27-7 1 16,27 32-1-16,4 6-1 0,6-2-2 0,-1-2-1 15,-2-9 0-15,-2 1-1 0,4-6-1 16,-5-3 1-16,2 3-1 0,-3-9 0 16,1 2 1-16,-4-6-1 0,0 0 0 15,0 0 1-15,2 3 1 0,-2-3 1 16,4 0 0-16,-4 0 2 0,4 4-3 0,-2-4-1 16,5 0 0-16,-3-4-2 0,0 1 1 15,2-7-2-15,-2 6 1 0,0-3 0 16,1 3-1-16,-5 4 2 0,1-7-2 15,3 4 1-15,1-3 0 0,3-1 0 16,-3 4 0-16,-1-2 0 0,0 3 1 16,0 0-1-16,2 0 1 0,1-1-1 15,-1 1-1-15,-6 2 1 0,4 0-1 16,6 0 1-16,-1 0 1 0,-1 0 0 16,-8 0-1-16,5 0 1 0,3 0 2 0,-2 0 1 15,2 0 1-15,-3-2 2 0,-1 0 1 16,6-9-1-16,1-7 1 0,-2-3-2 15,-3-6 0-15,4 0 0 0,-6 6-1 16,0-2-2-16,0 9 0 0,-4-4 0 16,3 1-3-16,-3 9 1 0,2-7 0 0,-2 7 0 15,0-1-1-15,0 3-1 0,0 6-1 16,0-3-2-16,0 3 0 16,0-1-2-16,3-1-7 0,-3 0-1 15,0-1-3-15,0 3 0 0,0-1 3 0,0 1 4 16,0 0 3-16,0 0 3 0,0 0 2 15,0 0 1-15,0 0 1 0,1 0 0 16,-1 0 1-16,0 0 0 0,0 0 1 16,0 0 1-16,0 0-2 0,0 0 2 15,0 0 0-15,4 0 0 0,-4 0-1 0,0 0 1 16,0 0 0-16,2 0 0 0,-2 0 2 16,0 0-2-16,3 0 1 0,-3 0-1 15,0 0 1-15,0 0-1 16,1 0 0-16,-1 0-1 0,0-3 0 0,0 3-1 15,0 0 0-15,3 0 0 0,-3 0 0 16,0 0 0-16,0-2-1 0,0 2 0 16,0 0 0-16,1 0-1 0,-1 0 1 15,0 0-1-15,0 0-1 0,0 0 1 16,3 0-1-16,-3 0 1 0,4 2 1 0,1 10 0 16,0 6 1-16,5 5 0 0,2 0-1 15,-2 0 1-15,0-2-3 0,-2-7 3 16,5 2-1-16,0-2 0 15,-5-6 0-15,7 7 2 0,-5-9 1 0,2 0 0 16,1-2 1-16,4-4 0 0,3 0-1 16,0-8 2-16,-4 0 1 0,1-7-1 15,-4-2 1-15,-4-2-1 0,3-5-1 16,-6 2-2-16,-2 0 0 0,-2-3-1 16,-2-3-1-16,0-7 0 0,-6 5 1 0,0 9-3 15,-2 4 1-15,1 5-1 0,1 3-2 16,-3-3 0-16,5 8-7 0,3 0-6 15,1 4-11-15,0-2-14 0,0 2-28 16,0 0-39-16,0 0-76 0,-3 0-98 16</inkml:trace>
  <inkml:trace contextRef="#ctx0" brushRef="#br0" timeOffset="128545.781">319 2288 39 0,'0'0'24'0,"0"0"4"0,0 0 0 15,0 0 1-15,0 0-1 0,-113-113 1 0,96 94-2 16,2 3 0-16,2 3-4 0,-4 1-3 16,2 0-5-16,3 3-4 0,-7-2-4 15,-2 3-5-15,8 2-2 0,-7-1 0 16,4 5 0-16,-2 0-1 0,-9 2 1 16,-1 0 0-16,-7 0 0 0,16 4 1 0,-4 0 0 15,-2 3-1-15,3 0-2 0,-6 0 2 16,2 2 0-16,3 1 0 0,1 1 1 15,-1 2-1-15,-3-3 1 0,3 2 1 16,-2 1-1-16,0 0-1 0,-2-1 0 16,2 2 1-16,-1 1 0 0,2-2 1 15,1 1 1-15,6-5-1 0,0 1-1 16,7-3 0-16,-3 1-1 0,4 0-1 16,1 0-1-16,2 3 1 0,-2-1-2 15,2 10 2-15,2-8 1 0,-1 11 0 0,1 0 0 16,0 1-1-16,0 11 2 0,-1-4-1 15,5 3 0-15,-4-3 0 0,4 3 0 16,0-11 0-16,0 3 0 0,0 2 0 16,0-3 0-16,0 9-1 0,4-2 1 15,2-6 2-15,1 2-2 0,-1 1 4 16,1-2-3-16,-1 1-1 0,2-3 2 16,-2 1-2-16,2 1 0 0,1 1 1 15,0-1 1-15,1-1-2 0,-2 1 0 16,5-3 0-16,0 2 1 0,-3 2-1 0,4-2 1 15,-1 1-1-15,0 3 0 0,-1-2-1 16,3-1 0-16,2-5-1 0,1 1 2 16,4-2 2-16,-2-2-1 0,5-4 2 15,-2-2 1-15,7-3-1 0,-1 1 3 16,2-6-2-16,3 4 0 0,2-6-2 0,-1 4 0 16,1-3 0-16,-3 0-1 0,3-1-1 15,-1 1 0-15,-3 0-1 0,-1-2-1 16,-5 1 2-16,-2-3 0 15,-1 0 2-15,2 0-1 0,7 0 2 0,-1 0-1 16,-1-9 2-16,-3 1 0 0,-3-6 0 16,2 2-1-16,-5-2 0 0,2-4-1 15,-4 2 1-15,2-3-1 0,-5 0 4 16,1 1 1-16,-4-1 1 0,-1-2 3 16,-3 0 2-16,-3-3 1 0,2-2 1 0,-6-1 1 15,1-5-3-15,-3-2-2 0,0-1 1 16,0-4-3-16,-9-1 0 0,3-5 0 15,-5-1-1-15,2 0 3 0,-1-2-6 16,0 0 2-16,-1-1-1 0,-3 2-2 16,1-1 1-16,-1 0 0 0,-3 2 1 15,-2-1-1-15,-2 2 0 0,1 3-2 16,-6-1 1-16,-1 6-3 0,4 5 1 16,-4 5-2-16,0 4-2 0,-3 4-1 15,11 7-4-15,-8 5-7 0,-4 7-17 0,-5 3-21 16,-12 11-35-16,11 2-49 0,7 2-98 15</inkml:trace>
  <inkml:trace contextRef="#ctx0" brushRef="#br0" timeOffset="163900.063">-545 3567 201 0,'0'0'7'16,"0"0"-6"-16,0 0-4 0,0 0-4 16,0 0 1-16,0 0-1 0,0 0 2 0,0 0-6 15,0 0-22-15,14-4-40 0</inkml:trace>
  <inkml:trace contextRef="#ctx0" brushRef="#br0" timeOffset="164110.713">2427 2904 211 0,'0'0'1'0,"0"0"-4"0,0 0-1 15,0 0-5-15,0 0-7 0,0 0-25 0,0 0-49 16</inkml:trace>
  <inkml:trace contextRef="#ctx0" brushRef="#br0" timeOffset="15758.107">2755 2296 682 0,'0'0'14'16,"0"0"12"-16,0 0 7 0,0 0 1 16,9 134-6-16,-9-94-9 0,0 2-6 15,0 2-7-15,0-2-2 0,4 0-4 0,5-5 1 16,-4-1-6-16,3 0-13 0,-7 0-55 16,2-1-178-16,-3-5-78 0</inkml:trace>
  <inkml:trace contextRef="#ctx0" brushRef="#br0" timeOffset="12774.675">4748 2847 588 0,'0'0'-10'0,"0"0"8"0,0 0 2 0,134-23 1 16,-70 11-1-16,3-1 0 0,3 3 1 16,-1-1-4-16,-4 1-19 0,-2 0-54 15,-12-1-120-15,-6 2-62 0</inkml:trace>
  <inkml:trace contextRef="#ctx0" brushRef="#br0" timeOffset="16474.688">5026 3594 623 0,'0'0'9'0,"0"0"-2"15,0 0 3-15,0 0 5 0,0 0-1 16,0 0-3-16,156-23-4 0,-84 15-6 0,10 2-2 16,6 0-6-16,-7-1-35 15,-1 6-72-15,-13-6-165 0</inkml:trace>
  <inkml:trace contextRef="#ctx0" brushRef="#br0" timeOffset="10020.216">4986 2069 543 0,'0'0'15'0,"0"0"4"16,0 0 5-16,82-112-2 0,-47 90 3 16,9 1-8-16,9 5 1 0,11 0-4 0,12 5-3 15,9 3-3-15,7 2-4 16,6 4-2-16,2 1 2 0,3 1-4 0,1 0 0 16,3 0 0-16,-2 1 0 15,-1 5 0-15,0 0 0 0,-3 0 0 0,-2-1 0 16,-5-1 0-16,-2 3 0 0,-2-5 0 15,-8 1 0-15,-5 1 0 0,-8-3 0 16,-6-1 0-16,-7 0 0 0,-5 0 0 16,-10 0 0-16,-14-1 0 0,3-5 1 15,-15 5 1-15,-1-3 1 0,0-1 1 0,-7 3 0 16,6-2 0-16,-7 1 2 0,0 1 1 16,1 1 1-16,-7 1 0 0,0-3-2 15,0 3-2-15,1 0-4 0,2 0 0 16,5 0-2-16,4 6 2 0,8 13 1 15,0 11 4-15,-3 8-5 0,0 6 5 16,0 7-5-16,-3 11 0 0,1 4 0 16,-3 10 0-16,3 5 2 0,-4 4-2 15,1 1 2-15,-1-1-2 0,-1-1 2 16,3-5 1-16,-5-1-4 0,1-6 4 0,-5 0-4 16,-2-7 0-16,-2-4 2 0,0-10-1 15,0-2 1-15,-2-9 2 0,-9-4 2 16,-2-7 0-16,-3-4 4 0,-9-4-1 15,-7-2-1-15,-5-2-1 0,-14-3-1 16,-13-1-2-16,-16-4 1 0,-9-3-2 16,-15 0 0-16,-7-5-1 0,-10-1 0 15,-10 0 0-15,-6 0-1 0,2-5 0 16,5-3 0-16,10-1-3 0,22-4-4 16,18 1-12-16,16-3-17 0,11-5-36 0,12-4-67 15,5-3-153-15,6-2-5 0</inkml:trace>
  <inkml:trace contextRef="#ctx0" brushRef="#br0" timeOffset="9432.824">5083 2303 440 0,'0'0'75'0,"0"0"-20"0,0 0-10 15,-31-106-4-15,28 101-4 0,3 5-9 16,-1-2-9-16,1 2-9 0,0 0-3 16,-3 2-2-16,3 25 2 0,0 18-1 15,0 20 2-15,4 13-2 0,5 10-1 16,3 6-3-16,3 3-1 0,2 2 3 0,4-5-4 16,3-2 2-16,4-7-1 0,-1-2-2 15,0-11 2-15,-3-2-3 0,-4-11-1 16,-3-5-11-16,-4-8-15 15,-7-17-36-15,-6-2-55 0,0-12-99 0,-6-7-72 16</inkml:trace>
  <inkml:trace contextRef="#ctx0" brushRef="#br0" timeOffset="12978.809">5068 2598 631 0,'0'0'-4'0,"0"0"14"0,0 0 6 15,0 0 6-15,0 0 1 0,0 0 1 16,0 0-8-16,87 129-5 0,-67-101-7 0,-3-1-3 16,4 1-4-16,-7 1-20 15,-5-6-41-15,-5 5-138 0,-4-5-102 16</inkml:trace>
  <inkml:trace contextRef="#ctx0" brushRef="#br0" timeOffset="10968.683">5531 2566 252 0,'0'0'48'0,"0"0"11"0,0 0 7 15,0 0-2-15,0 0-7 0,0 0-9 16,0 0-9-16,0 0-11 0,0 0-6 16,0 0-6-16,-30-63-4 0,30 63-4 0,0-3-3 15,0 3-3-15,0-2-1 0,-1 2-1 16,1 0 1-16,0 0 1 0,0 2 3 15,0 17 0-15,1 5 1 0,8 13-1 16,-2-3 1-16,0 1-2 0,0-1 1 16,-1 0-1-16,1 1 0 0,-1-5 1 0,-1 0-5 15,-1-12 4-15,4 3-6 0,-4-8 2 16,-3-6 2-16,4 3-1 16,-3-4-1-16,0-2 0 0,-2 4-4 15,0-8 0-15,0 0-1 0,0 0-4 0,0 0-2 16,0 0-2-16,0-9 5 0,-6-10-2 15,-2 3 8-15,0-9-2 0,7 1 3 16,1 9 0-16,0-8-1 0,4 2 1 16,6 5-2-16,3 2 2 0,1 0 0 15,4 3 1-15,4 5-1 0,-3-3 0 0,2 5-1 16,2 0 1-16,-6 0-3 0,6 3 0 16,-6-2 1-16,-3 3-2 0,3-2 2 15,-2 0 1-15,-1 0-1 0,-3-7 3 16,4-1 0-16,-5-2 1 0,2-5 0 15,-4-2 2-15,-7 2-1 0,3-9 2 16,-2 2-1-16,-2 6 3 0,0-11 0 16,0 13 3-16,0 0 2 0,0-1 0 15,0 8 0-15,0 3-1 0,0 6-3 16,0-3-3-16,0 3-2 0,0-1-3 0,0 1 1 16,0 0-1-16,0 0 2 0,0 13 1 15,0 15 0-15,3 12-2 0,2 2 1 16,4 4-2-16,-1 3 1 15,1 0-1-15,-1-2 2 0,1-1 1 0,0-6-6 16,-2 0 1-16,0-14-13 0,-2 1-10 16,3-11-22-16,-7-8-39 0,3 0-61 15,-4-8-133-15</inkml:trace>
  <inkml:trace contextRef="#ctx0" brushRef="#br0" timeOffset="11178.865">6305 2446 530 0,'0'0'9'0,"0"0"13"16,0 0 11-16,0 0 2 0,0 0-4 0,0 0-9 15,-36 110-10-15,36-77-2 0,0 2-3 16,5 5 0-16,5-3-4 16,3 0 2-16,-5 1-2 0,6-2-6 15,-5-2 4-15,-2-11-7 0,-6-1-2 0,-1-7-7 16,0-1-23-16,0 6-26 0,-14-10-53 15,-3 0-64-15,0-6-79 0</inkml:trace>
  <inkml:trace contextRef="#ctx0" brushRef="#br0" timeOffset="11382.233">6326 2483 489 0,'0'0'41'15,"0"0"-3"-15,0 0-3 0,0 0-5 16,109-64-9-16,-88 64-3 0,3 4-5 15,-6 3-4-15,-1 5-1 0,-9-4-2 16,1 2-1-16,-4 3 0 0,-3 1 0 16,-2 7-2-16,-2 0-3 0,-12 4-2 15,-11-2-5-15,-1 0-8 0,-6-2-6 16,1-4-14-16,0-4-12 0,8-5-19 0,9-2-25 16,8-3-35-16,6-3-83 0</inkml:trace>
  <inkml:trace contextRef="#ctx0" brushRef="#br0" timeOffset="11715.831">6774 2368 509 0,'0'0'47'15,"0"0"5"-15,0 0-6 0,0 0-7 16,0 0-9-16,0 0-7 0,0 0-4 15,0 0-4-15,0 0-2 0,0 0-5 16,0-56-3-16,0 53-4 0,0 3-1 16,0 0 1-16,0 0 0 0,2 20 1 0,0 8 2 15,3 13-2-15,0 8 1 0,0-1-2 16,3 5 3-16,1-3-4 16,-1-2 2-16,2-2 1 0,0-4-2 15,2-5 3-15,-4-5-6 0,-2-8 3 0,0-4-4 16,-2-5 2-16,-1-8 1 0,-2 5-1 15,2-6 0-15,-2 0-4 0,2 0-6 16,-3-6-9-16,0 0-10 0,0 0-19 16,0 0-21-16,0 0-33 0,-4 0-39 15,-9-20-45-15</inkml:trace>
  <inkml:trace contextRef="#ctx0" brushRef="#br0" timeOffset="11869.871">6820 2393 530 0,'0'0'44'0,"0"0"-8"0,0 0-6 16,0 0-7-16,134-81-4 0,-103 72-4 16,5 2-3-16,-1 1-5 0,1 4-5 15,-10 2-2-15,2 0-7 0,-9 0-17 16,-8 0-42-16,5 2-71 0,-9 4-129 0</inkml:trace>
  <inkml:trace contextRef="#ctx0" brushRef="#br0" timeOffset="11994.804">6988 2736 501 0,'0'0'0'15,"0"0"-1"-15,123-9-7 0,-71-5-7 16,2 0-30-16,5-3-44 0,2-1-87 16</inkml:trace>
  <inkml:trace contextRef="#ctx0" brushRef="#br0" timeOffset="12412.742">8161 2435 493 0,'0'0'-2'0,"0"0"12"0,0 0 19 0,0 0 10 16,0 0 3-16,0 0-2 0,120 7-11 15,-64-7-8-15,5 0-7 0,6 0-3 16,0-5-6-16,-4-4-1 0,-5-1-1 16,-8-1-3-16,-6 1-1 0,-14 4 0 15,-16 3 0-15,1-4-1 0,-11 3-1 0,0-1-4 16,-4-7-4-16,-4-1-3 0,-15-4 4 16,-6-4 3-16,-2 7 5 0,7 5 5 15,-2-1 2-15,8 6 2 0,7 0 1 16,1 1-2-16,6 3-1 0,-3-1-3 15,3 1 2-15,0 0 3 0,0 0 0 16,3 0 2-16,16 0-2 0,3 4 0 16,10 6-1-16,-5 4-1 0,-1 6-1 15,-5 3 0-15,-2-1 0 0,-7 5 1 16,-2 1 1-16,-10 2-1 0,0 5-2 0,-1 0 1 16,-15-2-4-16,-4-1 0 0,-5-4-10 15,-5-5-11-15,-2-9-26 0,-3-4-61 16,-4-5-184-16,-1-3-13 0</inkml:trace>
  <inkml:trace contextRef="#ctx0" brushRef="#br0" timeOffset="19634.031">11246 1790 562 0,'0'0'24'0,"0"0"5"0,0 0 1 16,0 0-2-16,0 0-3 0,0 0-7 15,0 0-4-15,-107 88 0 0,99-46-7 16,3 6 4-16,5 4-7 0,0 5-1 16,8 4-1-16,4 0-2 0,3 0 2 0,3 0-3 15,1-5 0-15,2-8-2 16,2-9-4-16,0-8-10 0,2-5-21 16,-6-12-30-16,7-7-55 0,-4-7-126 15</inkml:trace>
  <inkml:trace contextRef="#ctx0" brushRef="#br0" timeOffset="19842.877">11671 1876 580 0,'0'0'16'16,"0"0"0"-16,0 0 1 0,0 0 4 16,0 0 2-16,0 0 0 0,0 0-1 15,0 0-4-15,0 0-2 0,0 0-8 16,3 96 1-16,7-54-6 0,3-1-1 15,-3 3 0-15,4 0-3 0,-3 0 1 16,-1 3-5-16,-4-3-4 0,-3 0-17 16,-3 0-33-16,-4-4-70 0,-11 1-104 15,-10-6-56-15</inkml:trace>
  <inkml:trace contextRef="#ctx0" brushRef="#br0" timeOffset="19959.732">11768 2264 415 0,'0'0'-24'0,"0"0"-19"0,158-46-19 16,-108 28-50-16,-3 1-62 0</inkml:trace>
  <inkml:trace contextRef="#ctx0" brushRef="#br0" timeOffset="20154.005">12117 1798 599 0,'0'0'14'0,"0"0"-3"16,0 0 7-16,0 0 5 0,0 0-1 16,0 0 1-16,0 0-7 0,0 0-3 0,77 126 0 15,-58-78-6-15,-2 7 3 16,1 1-4-16,-5 7-4 0,-3 0 1 0,-6 4-4 16,-4 1-2-16,0-2-11 15,-9-3-20-15,-13-7-48 0,-2-5-125 0,-7-10-90 16</inkml:trace>
  <inkml:trace contextRef="#ctx0" brushRef="#br0" timeOffset="19032.588">9985 2230 433 0,'0'0'59'16,"0"0"-5"-16,0 0-8 0,0 0-6 16,0 0-8-16,0 0-7 0,0 0-3 0,0 0-5 15,0 0-4-15,0 0-5 0,-36-56-2 16,33 53-2-16,3 1-2 0,-1 0 2 15,1 0-2-15,-3 0-1 0,3 0 1 16,-2 2-1-16,2-3 0 0,-1 3-1 16,1-2 1-16,0 2 0 0,-3-1-1 0,3 1 1 15,0-3-1-15,-1 3 0 0,1-1 2 16,0 1-3-16,0-3 1 16,0 3 0-16,0-2 1 0,0 2 0 15,0 0 1-15,0-3 1 0,0 3-1 0,0 0 2 16,1-3-1-16,8 1-1 0,-4-2-1 15,12 4 1-15,1 0-1 0,0 0-1 16,13 9 2-16,-8 4-2 0,-1 5 1 16,-1 1-1-16,-5 7 0 0,1 1 0 15,-4 5 1-15,-3-1-1 0,-3 4 1 0,-6 0-1 16,-1 0 3-16,0 2-3 0,-10-3 2 16,-5 0-1-16,0-3 1 0,2-10-2 15,2-4 2-15,2-7 0 16,5-5 1-16,0 0 1 0,4-5 1 0,-7 0-1 15,0-8-2-15,-2-12-1 0,-2-6-3 16,9-7 2-16,2-5-1 0,6-3 0 16,10 1 0-16,2 3 0 0,5-2 0 15,0 5 1-15,-2 2 0 0,-1 8 0 16,-4 6 0-16,-6-1 2 0,0 7 0 0,-6 8 1 16,0-1-1-16,-4 5 0 0,0-3-1 15,0 3-1-15,0-1 1 0,0-2-2 16,0 1-1-16,0 2 0 0,0 0-1 15,0 0 0-15,-8 10 1 0,-2 13 0 16,0 9 0-16,6 6 1 0,4 2 0 16,0 1-1-16,8 1 3 0,6-2-1 15,8-2 1-15,2-7-1 0,3-4 1 16,4-4 0-16,4-6 1 0,-3-8-2 16,3-1 0-16,-3-8-5 0,3 0-9 0,-7-8-17 15,-1-7-28-15,-5-7-61 0,-8-2-100 16,-6-8-75-16</inkml:trace>
  <inkml:trace contextRef="#ctx0" brushRef="#br0" timeOffset="19234.109">10344 1788 600 0,'0'0'-5'0,"0"0"5"0,0 0 11 16,0 0 5-16,0 0 3 0,0 0 0 15,0 0-7-15,0 0-4 0,0 0 0 16,0 0-7-16,97 117 3 0,-79-92-8 16,-1-3-5-16,-4-6-16 0,-1 1-27 15,-1-1-35-15,-2-6-47 0,-4 1-32 0,1-4-37 16</inkml:trace>
  <inkml:trace contextRef="#ctx0" brushRef="#br0" timeOffset="19396.863">10639 1813 541 0,'0'0'50'16,"0"0"-19"-16,0 0-13 0,0 0-8 16,0 0 0-16,0 0 3 0,0 0 1 15,0 0 0-15,0 0-2 0,0 0-8 16,0 44-2-16,0-9 3 0,4 1-7 0,3-3 2 16,-1 1-13-16,3-2-20 0,3-4-29 15,-2 3-64-15,7-7-109 0</inkml:trace>
  <inkml:trace contextRef="#ctx0" brushRef="#br0" timeOffset="158228.835">13939 3111 214 0,'0'0'50'16,"0"0"-1"-16,0 0-4 0,0 0-6 16,0 0-3-16,0 0-6 0,0 0-2 15,0 0-4-15,0 0-6 0,-14 11-3 0,14-11-5 16,0 0-3-16,3 1-1 0,15 2-4 15,9-1 0-15,6 2-1 0,1 0 1 16,2 1 0-16,0-1 0 0,-1 0 1 16,1-2-1-16,0 2 2 0,-4-2 0 15,3-1 1-15,-4 4 3 0,-8-5-1 0,0 0 1 16,-6 0 2-16,-9 0 1 16,6 0-1-16,-8 0 3 0,1 0-2 15,2 0 0-15,-9 0 0 0,0 0 1 16,0 0-1-16,1 0 0 0,1 0 1 0,1 0-3 15,-3 0-3-15,1 0-1 0,-1 0-1 16,0 0-2-16,-4 0 0 0,-11-5-2 16,-2 2-1-16,-5-3-2 0,10 3-8 15,4 2-28-15,0-2-94 0,8 3-163 16</inkml:trace>
  <inkml:trace contextRef="#ctx0" brushRef="#br0" timeOffset="23133.143">13637 2017 323 0,'0'0'73'0,"0"0"-9"0,0 0-5 0,0 0-8 16,0 0-9-16,0 0-14 0,0 0-3 16,0 0-15-16,0 0 0 0,-39-82 1 15,39 82-6-15,-4 0 5 0,-2 13-6 16,-2 9 0-16,2 9-3 0,3 0 1 15,3 6 0-15,0-2-2 0,0 1 2 16,5-2-2-16,3-4 1 0,1 0 0 16,4-4 0-16,-6-6 0 0,4-4 0 15,-2-5 1-15,1-5 2 0,0 3 0 16,5-9 2-16,4 0 0 0,1-1 0 0,8-13-1 16,-3-1 0-16,-3-5 1 0,-2-1-1 15,-4-3 2-15,-3-3 1 0,-5 10-2 16,-2-5 0-16,-2 9 0 0,-4 5-3 15,3 2 0-15,-3 6-2 0,0-3-3 16,0 3-2-16,0-1-1 0,2 1-1 16,-2-3 3-16,2 3 2 0,4 0 1 15,3 7 1-15,4 11-1 0,4 1 1 16,-6-7 0-16,5-2-1 0,-6-1 2 16,4-4 1-16,9-3 0 0,1-2 3 0,5 0 1 15,-2-12 1-15,-2-6 2 0,-5-3-2 16,-3-3 2-16,-4-2-2 0,-4 5-1 15,-5-2-2-15,-4-2 0 0,0 6-1 16,0-8-7-16,0 11 6 0,0-4-8 16,0 5 5-16,-3 6-1 0,3 2 1 0,0 7-3 15,0-2-3-15,0 2-7 16,0-2-13-16,0 0-15 0,0 2-25 16,0 0-44-16,0 0-78 0,0 8-105 15</inkml:trace>
  <inkml:trace contextRef="#ctx0" brushRef="#br0" timeOffset="23338.017">14467 2241 666 0,'0'0'25'0,"0"0"10"0,0 0 0 0,0 0-4 15,0 0-7-15,-86 110-7 0,78-77-3 16,2 6-6-16,3 2-2 0,3 3-3 15,0 0 0-15,0-2-3 0,4-6 1 16,5-2-4-16,-1-15-4 0,-3-3-25 16,5-6-61-16,-3-6-211 0,7 3-32 15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7:35.4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53 171 0,'0'0'55'16,"0"0"-3"-16,0 0-6 0,0 0-3 16,0 0-4-16,0 0-6 0,0 0-5 15,0 0-2-15,0 0-2 0,0 0-3 16,0-23-3-16,0 19-3 0,0 3-3 0,0-1 0 16,0 0-5-16,0 0 2 0,0-1-2 15,0 3-2-15,0-4 0 0,0 3-2 16,0 1-3-16,0-3-2 0,0 3 0 15,0-1-3-15,0 1-5 0,0-3-7 16,0 3-15-16,0-2-16 0,0 2-38 16,0-2-29-16,0 2-66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7:41.5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59 0 370 0,'0'0'29'0,"0"0"-4"15,0 0-3-15,0 0 0 0,0 0 1 16,0 0 1-16,0 0-1 0,0 0 0 15,0 0-5-15,0 0 0 0,-42 22 0 16,34 13 0-16,4 9-2 0,1 10 2 16,3 14-4-16,0 16 0 0,0 18-3 15,0 12 3-15,5 17-2 0,-3 16-1 16,1 16 0-16,0 5-3 0,-3 14-2 16,2 7 2-16,-2 5 0 0,0 1 1 0,0-2-1 15,0-9 1-15,2-12-1 0,3-17-1 16,3-15-3-16,1-18-2 0,5-14-2 15,0-17 2-15,3-7-3 0,-2-16-1 16,2-11-12-16,-3-12-12 0,-4-17-31 16,3-9-53-16,-2-10-105 0,1-9-89 0</inkml:trace>
  <inkml:trace contextRef="#ctx0" brushRef="#br0" timeOffset="1891.851">-19 10 410 0,'0'0'14'0,"0"0"-11"0,0 0-3 0,0 0 2 16,0 0 6-16,0 0-3 0,0 0 8 15,124-63-3-15,-63 48 1 0,6-2 0 16,6 6-3-16,4 0 0 0,6 0-1 15,2 5-3-15,9 1 1 0,6 1 1 16,10 0 0-16,8 1 3 0,10-4-3 16,6 3-1-16,10-2-3 0,8-2-1 15,4 3-1-15,7-4 2 0,5 4-3 16,3-4 1-16,6 1 0 0,3-3-1 16,-1 4 0-16,5-6 0 0,-1 3 0 0,3 1 1 15,0-3-1-15,5-2 1 0,-2 5 0 16,5-5 1-16,-1 2 0 0,1 2-1 15,2-1 0-15,4 5-2 0,-3 2-1 16,-1 2 0-16,-6 2-2 0,-2 0 2 16,-4 0-4-16,-7 0 0 0,-6 2-1 0,-3-1 0 15,-7 2 5-15,-8-3 1 16,-5 0 2-16,-4 0 0 0,-6 0 1 16,1 0-2-16,-7 0 0 0,-1-4 1 15,-2-1-2-15,-3 1 2 0,0 2 2 0,-1 0-4 16,1 2 1-16,1 0-1 0,-5 0 0 15,2 0-1-15,-5 0 2 0,-5 4 2 16,-6 3-1-16,-7-1 2 0,-10 0 1 16,-9 0-3-16,-7 0 2 0,-5-2 1 15,-6 2-1-15,-1-2 0 0,0-1 0 0,4 1-1 16,3-2 1-16,5 1 0 0,4-2-2 16,5-1 0-16,0 0-1 0,1 0 0 15,-1 0 1-15,-1 0-2 16,-3 0 2-16,-2-4 2 0,-5-1-1 0,-5 1 3 15,-2 0-2-15,-9 3 2 0,-3-4 2 16,-4 3 3-16,-1 0 1 0,-4 2 0 16,4 0-2-16,1 0-3 0,2 0-3 15,0 0-1-15,5 0-2 0,1 0 0 16,1 0 0-16,-1 0 0 0,-4 0 1 0,-2 0 1 16,-11 0-1-16,-11 0 1 0,-3 0 1 15,-13 0 2-15,-5 0 3 0,5 0 5 16,-7 0-2-16,-1 0 1 0,8 2-1 15,-5 0-3-15,5 3-2 0,3-4-1 16,-3 3-1-16,2-1 0 0,0 1 1 16,8 1-1-16,-4-1 0 0,1 2 6 15,1-3-5-15,-2 6 5 0,-8-3-3 16,7 3-1-16,-2 2 5 0,-3-1-2 16,6 8 2-16,-4 0-5 0,-3 1 0 0,0 3-2 15,-1 1 0-15,-2 5-2 0,0 3 0 16,3 1 4-16,-1 3-5 0,-2 1 3 15,0 1-3-15,1 3 1 0,-1 3 1 16,0-2 0-16,-2 3 2 0,0 0-1 16,-6 4 0-16,3 4-1 0,-5 4 0 15,0 2-1-15,0 4 2 0,-2 3-2 16,-8 5 2-16,-5-1 2 0,-1 1-3 16,-4 0 3-16,-3 0-4 0,3-2-1 15,-1-2 2-15,2-2-1 0,2-3-3 0,0 3 2 16,3-3-2-16,-3 1-2 0,2-4 5 15,3 0-5-15,-1-4 5 0,0-2-1 16,6 1 2-16,-2-3 3 0,1 3-4 16,1-4 6-16,2 5-7 0,2-1 2 15,3 0 0-15,0 3 0 0,0 5 3 0,0 2-2 16,6 6 1-16,4 2-3 16,3 5-1-16,1 1 2 0,3 3-2 15,2-1 7-15,2 1-4 0,1 0 1 0,-2-3 0 16,0 1-5-16,0-9 1 0,-3 2-1 15,0-5 1-15,-3-7-2 0,-1-2 3 0,-5-9-1 16,-6-4 1-16,-2-5 1 16,0-6 0-16,-4-2-1 0,-6-6 2 15,-3-4-2-15,-2-4 2 0,4-4-1 16,-5-3 1-16,-2 2-2 0,-4-2-3 0,-7 0 0 16,0-1-2-16,-1-1 2 0,-1-5 4 15,2 1-1-15,-5-2 2 0,-2 1-2 16,-4-2 0-16,-1 2 0 0,-5-2-1 15,-2-1 1-15,-5 3-2 0,-4-3 2 16,-1 0 0-16,-5 0 0 0,-1 0 1 16,-7 0-3-16,-6 0-1 0,-7 0 0 15,-11 0 0-15,-6 0 1 0,-9 0 1 16,-8-4 0-16,-7-3-1 0,-9 1 0 16,-6-1-1-16,-11-1-1 0,-7 2-1 0,-11 0 2 15,-2-1 2-15,-8 3 0 0,-7-1 0 16,-2 4-1-16,-4 1 0 0,-2 0 0 15,1 0 0-15,-2 0-2 0,1 1-1 16,2 2 1-16,1 1 1 0,0-4 1 16,3 0 0-16,-1 0-1 0,3 0 1 0,0 0 0 15,-1 0 2-15,-1 0-2 0,-4 0 0 16,-3-2 1-16,-4-3 0 16,-2 1 0-16,-4-1 2 0,0 0-3 15,0 1 2-15,4-1-1 0,2 0 0 0,4 0 1 16,10-1-2-16,5 0 0 0,8 2 1 15,5-1 0-15,3 1 0 0,3 2 0 16,3 2 0-16,-1 0 0 0,5 0 0 16,-1 2-1-16,2 2 2 0,1 1-2 15,1 0 2-15,7 2-1 0,4 2 0 0,3 0 0 16,6 1 2-16,6-1-1 0,6 2 1 16,12 0-1-16,9-1 1 0,11 1-1 15,6-1 0-15,7 3 3 16,5-3-3-16,2 2 4 0,6-1-6 0,2 0 2 15,5-1-1-15,4-1 2 0,3-1 2 16,7-4-2-16,13 0-1 0,13-2 0 16,8 0-3-16,6-2 0 0,0 0-1 15,0 0-3-15,0 0-1 0,-3 3-2 16,-5-3-2-16,-1 0-2 0,-2-3 3 0,0-1-3 16,1-4 4-16,0 2 0 0,-2-1 3 15,2-2 1-15,6 6 0 0,0 1-2 16,4 2 1-16,-2-2-1 0,2 2-3 15,-3-3 2-15,2 3-7 0,1-2-6 16,-3 0-2-16,3 0-8 0,0 0 2 0,0-1-4 16,-1-4-1-16,1-4-8 15,-3 3-14-15,-1-7-15 0,-1 6-22 16,-5-3-37-16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7:51.2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0 319 189 0,'0'0'0'0,"0"0"-1"16,0 0 1-16,0 0 0 0,0 0 0 15,0 0 4-15,0 0 0 0,0 0 3 16,0 0 3-16,0 0 2 0,26-90 3 16,5 84 5-16,5 3 2 0,4-2 2 15,5 1-3-15,8-1-4 0,6-1-4 0,3 0-3 16,5 0-1-16,9-3-2 0,4 1-1 16,1 1-3-16,7-1 1 0,8-1-3 15,2-2 5-15,11 4 2 16,5-7 0-16,8 5 0 0,12-5-4 0,7 4-3 15,3-4 1-15,7 3 1 0,2 2-1 16,4 2-1-16,0-1-1 0,7 1 0 16,-2 5 1-16,2 2 0 0,-3 0 0 15,2 0-1-15,1 2-1 0,-6 2 1 16,1 0-1-16,-5 0 1 0,0 0 0 0,-4 1 0 16,1 0-1-16,-4-3 1 0,-3 1 1 15,-6 2-1-15,-2-3 0 0,-4 2 2 16,-2 1 3-16,1 0 2 0,2 4 1 15,2 0 1-15,2-2-1 0,3 4-4 16,0 2 2-16,2 0-3 0,1 1 2 16,-1 0-1-16,-2 3-2 0,1 0 1 15,-1 1-4-15,-2-2 4 0,2 1-2 16,-2 1 0-16,-1-1 1 0,-7 0-1 16,-5 0 0-16,-7-1 1 0,-4 4 1 0,-5-2 2 15,-2-1-1-15,-5 1 4 0,-2 3-2 16,1 0 2-16,-5 2-1 0,1 0-3 15,-2-2-3-15,-1 3 1 0,5-4 1 16,-2 2-2-16,-2-1 0 0,-1-3 0 16,-2-2-2-16,-7 1 1 0,-2 0 1 0,-3-2-1 15,-5 0-1-15,1-1 2 0,-5 1-1 16,-3-1 0-16,-1 1-1 16,-5 0 2-16,-4-1-2 0,-4 1 1 15,-1 0 1-15,-4-3-1 0,-7 3-1 0,1 0 1 16,-3-1-1-16,-4 1 1 0,-5 0 2 15,-2-1-1-15,-2 3 1 0,-2-3-2 16,-2 2 0-16,-2-4-3 0,-6-2 2 16,-1 0-1-16,2 2 2 0,-9-3 0 15,8 4 1-15,-2 1-1 0,2 2-1 0,2 2 0 16,-3 3-2-16,-4 0 2 0,0 2 0 16,-3-4 0-16,-6 5 1 15,2 2 0-15,-3 4 0 0,0 8 1 16,0-3-1-16,-3 1 1 0,-2-1-1 0,-1 3 2 15,-3 0 0-15,2-2-1 0,-1 4 0 16,2-3-1-16,-2-2 1 0,2-1 0 16,-1 2-2-16,2-5 1 0,1 2-1 15,1 1 1-15,-4 2 3 0,3-1-1 16,-5 2 3-16,1 2-4 0,1-2 1 0,-6-2-2 16,0 1 3-16,-4 3 1 0,0-4-2 15,1 2 1-15,-5 3 1 0,2 2 0 16,-2 2 0-16,-1 2-1 0,4-1-3 15,2 5 2-15,-1-1-2 0,1 1 3 16,2 2-3-16,1-7 1 0,3 1 0 16,0-3 0-16,2 1 4 0,-1 0-3 15,5 4 2-15,-2-5-3 0,2 1-2 16,1-2 2-16,-1 2-1 0,2-1 0 16,0 3 0-16,2 1 0 0,0-2 0 0,0 3 2 15,0-1-2-15,2-1 1 0,4 0-1 16,6-3 2-16,-2-3-1 0,4-1 0 15,0-4-1-15,6-2 1 0,-1-3 0 16,3-1 1-16,1-2 3 0,4-1-2 16,3-5 3-16,3 3 0 0,3-4-3 0,2-3-1 15,6 1 2-15,3-4-3 0,5 2 2 16,2-4-1-16,0 1 0 16,0-3 1-16,5-2-1 0,-1 1 0 15,1-1 1-15,-1-2-1 0,-1-2 0 0,-3 1 0 16,-4-2 1-16,-6-3-1 0,-12 1 1 15,-5-1-1-15,-10 0 0 0,-9 0 2 16,1 0 0-16,-9 0-1 0,0 0 0 16,0 0 0-16,1 0-1 0,2 0-2 15,6 0-1-15,-4 0-3 0,4-1-5 0,1-8-12 16,-6 5-24-16,8-8-29 0,-2-3-65 16,-5 3-70-16</inkml:trace>
  <inkml:trace contextRef="#ctx0" brushRef="#br0" timeOffset="329.465">11135 3573 420 0,'0'0'28'16,"0"0"-5"-16,0 0-1 0,0 0 0 15,0 0-2-15,0 0 0 0,0 0-3 16,0 0 0-16,0 0 1 0,0 0-3 15,24 15 0-15,-1 2-5 0,0 0-1 16,0 0-2-16,-2-1-2 0,-2 1 3 16,-2 0-3-16,-7-4 3 0,0-1-2 15,-3-1-1-15,-1 1-1 0,1 2 4 16,-3-2-1-16,-1 2 2 0,-3 4 2 16,0 6-1-16,-3 3 1 0,-13 7-1 0,2-1 0 15,-5 1-1-15,1-3-1 0,-4 1-3 16,5-4 0-16,0 2-4 0,3-4 1 15,5-8-3-15,4-8-2 0,0 2-3 16,2-5-7-16,2 0-15 0,-2-1-40 16,3-6-99-16,0 2-138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7:20.6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20478 2054 567 0,'0'0'23'0,"0"0"4"16,0 0 3-16,0 0-2 0,0 0-3 0,0 0-6 15,0 0-3-15,-118 100-5 16,107-52 0-16,-1 9-4 0,4 12 0 16,2 4-4-16,2 6 2 0,2-2-3 15,2-1 1-15,0-3 3 0,7-7-6 0,2-2 3 16,2-8-4-16,-1-6-1 0,3-6 1 15,-3-4-9-15,2-11-7 0,-2-4-19 16,2-4-33-16,-3-8-59 0,7-1-104 16,-1-12-49-16</inkml:trace>
  <inkml:trace contextRef="#ctx0" brushRef="#br0" timeOffset="4036.079">20431 2148 372 0,'0'0'67'0,"0"0"-2"0,0 0-8 15,0 0-9-15,0 0-12 0,0 0-10 16,0 0-8-16,0 0-4 0,0 0-4 16,0 0-4-16,-15-54-1 0,-5 59-2 0,0 11 1 15,4 4-1-15,2 7 2 0,4 10 1 16,-2 3 0-16,7 10-1 0,-1 5 3 16,3 5-3-16,3 2 4 15,0 3 0-15,3 2 4 0,6-1 1 0,-2-4-5 16,6-2 2-16,1-4-7 0,1-6 1 15,3-8 1-15,0-4-2 0,2-7 1 16,1-6-2-16,5-3-1 0,-2-6-1 16,3-4 0-16,3-5-3 0,0-2-3 15,2-5-14-15,-4 0-23 0,2-2-59 0,-1-5-126 16,-4-4-92-16</inkml:trace>
  <inkml:trace contextRef="#ctx0" brushRef="#br0" timeOffset="452.99">20819 2474 503 0,'0'0'47'0,"0"0"-3"16,0 0-9-16,0 0-9 0,0 0-7 15,0 0-6-15,0 0-2 0,0 0 0 16,0 0-2-16,-50 106-1 0,50-74-3 0,10-2 0 16,3 0 0-16,1-2-2 0,3-4 1 15,2-4-1-15,-1-4 0 0,5-2 4 16,-6-6-4-16,5-7-1 0,2-1-1 15,2 0-3-15,5-6 3 0,-5-11-1 16,-6 1-1-16,-3-2 0 0,-4 3-1 16,-5-2 0-16,-2 5 2 0,-3 5 0 15,1 0-1-15,-4 7-1 0,0-1-4 16,0 1 2-16,1-3-1 0,-1 3 1 16,3 0 3-16,2 0 0 0,2 6 2 0,4 8-1 15,3 4 0-15,-1-4 0 0,1-4 0 16,-4-2 2-16,6-4 2 0,0 0 3 15,1-4 5-15,10 0 2 0,-4-8 5 16,7-6-4-16,-8-4-3 0,-3-2-2 16,-3-2-4-16,-6 4 2 0,-2 1-4 0,-2-4 1 15,-2 8-2-15,0-9-3 0,-1 6 0 16,-3-1-3-16,0-8-4 16,0 10-6-16,0-9-11 0,-4 8-13 15,-5 0-22-15,-2-6-41 0,4 5-64 0,-4-5-122 16</inkml:trace>
  <inkml:trace contextRef="#ctx0" brushRef="#br0" timeOffset="673.458">21369 2154 594 0,'0'0'38'0,"0"0"-9"0,0 0-3 16,0 0-5-16,0 0-2 0,0 0-2 15,112 12-2-15,-81 12-1 16,0 12-1-16,2 6-2 0,-2 6 0 0,-1 6-5 15,-3 6 0-15,-1 3-4 0,-6 1 2 16,-3-3-3-16,-3-1 1 0,-5-4 2 16,-5-8-4-16,-4-7 4 0,0-5-7 15,0-10 1-15,-4-10-5 0,0-3-11 16,-1-7-14-16,4 1-33 0,1-7-64 0,0 0-172 16</inkml:trace>
  <inkml:trace contextRef="#ctx0" brushRef="#br0" timeOffset="4500.067">21375 2110 396 0,'0'0'26'0,"0"0"0"0,0 0 6 16,0 0 10-16,0 0 3 0,0 0-1 15,0 0-7-15,0 0-8 0,0 0-9 16,49 9-3-16,-24-1-4 0,-1 4-1 16,2-1-3-16,-3 5-2 0,0-1 0 0,0 4-1 15,-2 7 0-15,0 4 1 0,1 4-2 16,-2 7 2-16,-2 5-3 0,-1 1 2 16,-2 5-2-16,-3 0 2 15,0 3-1-15,-7-2 0 0,0 0-2 0,-4-2 0 16,-1-1 2-16,0-4-4 0,0-6 4 15,-4-2-4-15,1-5-3 0,-5-8-2 16,0-7-18-16,3 0-35 0,-8-2-116 16,3-1-143-16</inkml:trace>
  <inkml:trace contextRef="#ctx0" brushRef="#br0" timeOffset="3448.047">21529 2169 345 0,'0'0'74'0,"0"0"-12"0,0 0-10 15,0 0-9-15,0 0-5 0,0 0-9 16,0 0-5-16,0 0-4 0,0 0-5 16,-40-21-2-16,37 20-5 0,2 1 0 15,-2 0 0-15,2 0-1 0,-2 0 3 16,1 0-3-16,2 0-1 0,0 3 1 16,0 13-2-16,2 2 0 0,9 10 2 0,3-4-3 15,1 4 0-15,2 1 0 0,0 4 0 16,1 5 2-16,4 2-3 0,-4 7 4 15,-1-2-4-15,-2 1 1 0,-2-1 0 16,-4 1 0-16,1-1 0 0,-2 1 1 16,-4-4 2-16,-3-1-4 0,-1-3 3 0,3-2-5 15,-3-9 1-15,0-4-1 16,0-4 0-16,0-3-2 0,0 0 0 16,0-10-5-16,0 2-14 0,0-1-17 15,-7 2-55-15,1 0-75 0,-1 2-145 0</inkml:trace>
  <inkml:trace contextRef="#ctx0" brushRef="#br0" timeOffset="897.099">22276 2564 595 0,'0'0'45'15,"0"0"6"-15,0 0-8 0,0 0-11 16,107 5-12-16,-71-5-6 0,-2 0-7 15,4-5-3-15,-1 3-3 0,2-2 0 16,-3 3-3-16,-4-4-5 0,-9 3-13 16,-1 1-13-16,-8-3-32 0,1 4-43 0,0 0-70 15,-10 0-109-15</inkml:trace>
  <inkml:trace contextRef="#ctx0" brushRef="#br0" timeOffset="1061.419">22420 2800 529 0,'0'0'58'16,"0"0"0"-16,0 0-4 0,0 0-9 16,0 0-11-16,0 0-9 0,0 0-8 15,0 0-7-15,117 21-5 0,-74-23-1 0,-2-3-5 16,-1-2-4-16,-4 7-14 0,-1-4-25 16,-8 4-98-16,-8 0-170 0,-9 0-3 15</inkml:trace>
  <inkml:trace contextRef="#ctx0" brushRef="#br0" timeOffset="5678.006">22446 2865 455 0,'0'0'78'0,"0"0"-8"0,0 0-12 16,0 0-14-16,134 4-12 0,-93-10-8 0,3-3-6 15,0-1-3-15,2 2-8 0,-2 2 2 16,0-1-2-16,-5 5 1 0,-11-3-6 16,-5 3 1-16,-8 0-2 0,-10 0 0 15,4 2 4-15,-9 0-7 0,0 0-4 16,0 0-8-16,3 0-19 0,-2 0-31 0,2 0-87 16,-2 0-156-16</inkml:trace>
  <inkml:trace contextRef="#ctx0" brushRef="#br0" timeOffset="5447.867">22470 2567 225 0,'0'0'69'0,"0"0"0"0,0 0-3 16,0 0-11-16,0 0 0 0,0 0-11 15,0 0-7-15,0 0-9 0,0 0-7 16,0 0-5-16,-17 2-4 0,17-2-3 16,0 0-2-16,0 0-2 0,0 0 1 0,16-2 1 15,11-3 2-15,8 0 0 0,5 0-2 16,2 2-1-16,3-1-1 0,4 4-2 15,-4 0 1-15,-1 0-3 0,-1 0 2 16,-7 0-2-16,-12 0 1 0,2 4 0 16,-12-3-1-16,-8-1 0 0,2 2 0 15,-8-2-1-15,0 0 1 0,0 0-1 0,3 0 0 16,-1 0-2-16,0 0-3 16,0 0-12-16,-2 0-14 0,0 0-31 15,0 0-38-15,0 0-56 0,-14 0-81 0</inkml:trace>
  <inkml:trace contextRef="#ctx0" brushRef="#br0" timeOffset="-258.97">19470 2689 492 0,'0'0'-1'15,"0"0"2"-15,0 0 2 0,0 0 6 16,0 0 1-16,115 13 4 0,-84-4-2 16,2-4 0-16,2-1-3 0,1-2-1 15,0 0-2-15,-2-2-2 0,-3 0 0 0,-11-2 2 16,2-5 2-16,-8-6 5 0,-1-4 2 16,1-6 2-16,-6-3 1 0,-3-4-1 15,-2-2 0-15,-3-4 2 16,0-2-3-16,0 1 0 0,0-4-1 0,0 3-1 15,0 12 1-15,0 0-2 0,0 10-2 16,0 9 1-16,0 0-5 0,0 7-2 16,0-2-1-16,0 2-5 0,0-2-1 15,0 2 0-15,0 0 0 0,0 17 1 16,0 12 2-16,0 15-1 0,0 8 0 0,1 4 0 16,6 0 1-16,-1 3-2 0,0-3 2 15,1-1 3-15,1-3-5 0,-1-3 3 16,2-5-6-16,2-2-5 15,-2-7-9-15,1-3-13 0,-4-12-18 0,1-8-38 16,-2 0-63-16,0-6-141 0</inkml:trace>
  <inkml:trace contextRef="#ctx0" brushRef="#br0" timeOffset="-618.396">19546 2263 516 0,'0'0'49'16,"0"0"0"-16,0 0-11 0,0 0-10 15,0 0-12-15,0 0-4 0,0 0 0 16,0 0 0-16,0 0 4 0,0 0-3 16,-54 116 0-16,50-52-4 0,4 4 1 0,0 4-5 15,0-3 0-15,0-1 1 0,0-2-6 16,2-3 4-16,3-7-5 0,-1-5 1 15,-3-9 0-15,4-5-6 0,-4-14-6 16,2-9-20-16,-2-6-29 0,-1-8-58 16,0 0-99-16,0 0-74 0</inkml:trace>
  <inkml:trace contextRef="#ctx0" brushRef="#br0" timeOffset="8711.857">23851 2328 357 0,'0'0'68'0,"0"0"-4"0,0 0-10 0,0 0-7 16,0 0-5-16,-40-104-9 0,35 92-7 16,-4 2-4-16,5 4-4 0,2 2-4 15,2 4 0-15,-2-2-6 0,2 2-1 16,0 0-3-16,-2-1-3 0,2 1 1 15,-3 0-2-15,2 0 2 0,1 15 0 16,-3 9 2-16,3 12-1 0,0 5 1 16,-1 2-1-16,1 6 1 0,0 0-3 15,0 3 2-15,0 0-1 0,0-2 1 16,0 0-1-16,0-4 0 0,0-4 4 0,0-3-6 16,0-4 4-16,0-9-4 0,0 1-1 15,0-11 1-15,0 3 0 0,0-4 1 16,0-7 0-16,0 0 0 0,0-8 1 15,0 0 0-15,0 0 1 0,0 3 0 16,0-1 2-16,0 1-1 0,0-3 0 0,1 0-2 16,2 0-2-16,-2-19 1 15,4-9 0-15,-3-8 0 0,1-1-4 16,0-4 3-16,-1-1-5 0,2-2 4 16,0 1 1-16,3-4-1 0,2-2 2 0,-3 4-2 15,-1 1 2-15,2 1-1 0,-2 1 0 16,0 5 0-16,-2 11 2 0,-1 3-2 15,0-4 1-15,0 12-1 0,-1-12 0 16,-1 13 0-16,0 6 0 0,3-8 1 16,-3 9-1-16,0-3 0 0,0 7 1 0,0 3-2 15,0-4 1-15,0 4-1 0,0-1 0 16,0-2-1-16,0 2 0 16,0-2-1-16,0 3 0 0,0 0 0 15,0 0-1-15,0 12 3 0,-3 11 0 0,0 10 2 16,-1 8-1-16,1 5 0 0,2 3 0 15,-2 6 0-15,3-4-1 0,0 1 2 16,0-4-2-16,0-4 2 0,0-3-1 16,0-5 1-16,4-3 3 0,1-3-5 15,-1-10 0-15,2-2 0 0,-2-5 2 0,3-5 0 16,-3 4 4-16,-2-8-3 0,2 2 0 16,-4-6 1-16,0 0 1 0,0 0 0 15,3 0 1-15,3 0 0 16,2-6-5-16,2-10 5 0,3-5-6 0,-7-5 5 15,-2-3-1-15,0-4-1 0,-1-1 0 16,-2-4-1-16,-1-4 0 0,3-2-1 16,-3-3 1-16,0-3-1 0,0 2 1 15,0-1-2-15,-7 8 1 0,3 2-1 16,-2 5 0-16,2 12 0 0,-2 4 0 0,2 7-1 16,1 4-2-16,-3-5-3 0,4 8-7 15,-3-2-10-15,4 2-20 0,1 4-43 16,-3-1-85-16,2 1-135 0</inkml:trace>
  <inkml:trace contextRef="#ctx0" brushRef="#br0" timeOffset="10555.872">26608 2081 533 0,'0'0'65'0,"0"0"-9"15,0 0-12-15,0 0-10 0,0 0-7 16,0 0-6-16,0 0-6 0,0 0-6 16,0 0-4-16,-11-49-2 0,10 49 1 15,-2 0 1-15,1 16 0 0,-2 10-1 16,0 15 0-16,-2 2 0 0,2 7-2 0,-3 1 1 16,2 5-1-16,1-3 2 0,3 1-3 15,-2-5 1-15,3-6-1 0,0-5 1 16,0-12 1-16,4-6-2 0,3-6 2 15,-1-6-1-15,3 2 2 0,-5-7 1 16,6 0 0-16,5-3 1 0,5-6-1 16,8-11-3-16,-6-2 2 0,0-4-1 15,-4-3 1-15,-1-3-1 0,-4-1 0 16,0-2-2-16,-4-1 1 0,-2-2-1 16,-3 10 0-16,0 3-1 0,1 5 1 0,-5 10-1 15,2 1 1-15,-2 6 0 0,0-3-3 16,0 3-4-16,0-1 3 0,2 1 0 15,-2 0 0-15,7 0 3 0,3 15-1 16,3 11 0-16,5 7 0 0,4 1 1 16,0 1-1-16,3 0-1 0,0-4 0 0,2 0 3 15,1-7-1-15,-3-2 3 16,-6-11-3-16,-2-1 1 0,-4-4 1 0,-8-4 0 16,8-2 3-16,-3 0-3 15,3-14 3-15,4-5-1 0,-7-6 1 0,0-6 0 16,-3 0-2-16,-3-5-1 0,1-4-1 15,-4 2 0-15,-1 0 0 0,3 1-1 16,-3 2 1-16,1 12-2 0,2-2 1 16,-3 11-2-16,0 8 0 0,2-12-4 15,-2 10-4-15,0 0-5 0,1 2-6 0,-1 6-10 16,0-2-14-16,0 2-25 0,4-5-43 16,1-4-53-16,6 2-119 0</inkml:trace>
  <inkml:trace contextRef="#ctx0" brushRef="#br0" timeOffset="11067.412">28115 1958 627 0,'0'0'40'16,"0"0"1"-16,0 0-5 0,0 0-8 15,0 0-6-15,0 0-7 0,0 0-8 16,0 0-2-16,0 0-4 0,0 0 0 15,10 0 2-15,-18 19-2 0,-7 3 0 16,-3 4 0-16,-6-1 0 0,-3 4 0 0,-2-2 0 16,-2 3 0-16,-3 0 0 0,-2-4 0 15,0-1 1-15,1 1-1 16,6-5 2-16,2-4-1 0,9-4 2 16,0-1-1-16,10-3 2 0,2-5-1 0,-2 1 0 15,3-1 2-15,1 0-2 0,0 0 0 16,4-4 1-16,-3 0-3 0,3 0 1 15,0 3-1-15,0-3 0 0,-2 1-1 16,2 1 1-16,0 0-1 0,0 5-1 16,0-2 1-16,2 9-1 0,9 4 0 0,-1 2 1 15,5 9-1-15,0-2 1 0,1 3-2 16,1-2 2-16,4 0-2 16,-1 0 1-16,2 0 1 0,1-1-1 15,2-2 1-15,-2-1 0 0,3 0-1 0,-4-3-1 16,-2 1 5-16,0-3-5 0,-5-5 5 15,-3 0-2-15,-3-7-2 0,-5-3 1 16,3 8-1-16,-2-8 0 0,-1-2 1 16,0 3-1-16,-4-5 0 0,0 0 0 15,0 0-1-15,0 2 0 0,3-2-2 0,-3 2-2 16,2-2-9-16,-2 0-9 0,2 2-15 16,-2-2-28-16,2 0-71 0,1 0-122 15,1 0-50-15</inkml:trace>
  <inkml:trace contextRef="#ctx0" brushRef="#br0" timeOffset="12480.01">28694 2158 366 0,'0'0'77'0,"0"0"-5"16,0 0-13-16,0 0-10 0,0 0-11 16,0 0-8-16,0 0-6 0,0 0-5 15,0 0-2-15,-24-96-4 0,21 95-3 0,3 1-4 16,0-2-3-16,-1 2-4 0,1-2-2 16,-5 2 2-16,-2 7 1 0,1 13 2 15,1 11 0-15,1 4-1 0,1 5-1 16,3 4 2-16,0 3-2 0,0 0 2 15,4 0-2-15,4-4 5 0,1-1-5 16,1-8 2-16,3-3 1 0,0-6 0 16,-5-8 0-16,2-6 1 0,-1-2 1 15,-5-5 1-15,10-3 1 0,1-1 1 16,7-1 1-16,8-16 0 0,-3-5-1 0,-1-8-3 16,-3-3-1-16,-5-4-1 0,0-2 0 15,-4 1-1-15,-1 2-1 0,-3 2 1 16,-3 10-1-16,-3 11 1 0,-3 1 0 15,2 7-1-15,-1-2-1 0,-1 1-1 16,-1 6-1-16,0-2-2 0,0 2 1 0,4 0 0 16,4 7 0-16,1 9 3 15,4 9-2-15,2 4 1 0,2-2-1 16,0 1 1-16,1 1 0 0,1-5 0 16,-1-2 0-16,-5-5 1 0,1-6 0 0,-2-3 1 15,-6-4 0-15,1-1 2 0,-2-3 0 16,4 0 2-16,4-1-1 0,1-12 0 15,-4-5 1-15,3-6-2 0,-6-5 1 16,-4-1 0-16,-3 1-1 0,3 6 0 16,-3-3-1-16,0-1 0 0,0 8-1 15,0-11-1-15,0 3 1 0,0 9-1 16,0-7-1-16,0 8 0 0,0 10-1 16,0-10 0-16,0 12-2 0,0-4-1 15,1 2-4-15,-1 7-5 0,0-1-7 0,0 1-7 16,3-1-12-16,-3 1-11 0,1-2-27 15,12 2-34-15,-3 0-65 0,10 8-94 16</inkml:trace>
  <inkml:trace contextRef="#ctx0" brushRef="#br0" timeOffset="12673.035">29607 2264 588 0,'0'0'35'0,"0"0"7"0,0 0-2 15,0 0-6-15,0 0-7 0,0 0-6 16,-25 118-1-16,21-76-7 0,1 2-3 16,2-1-4-16,-2 3-2 0,1-5-3 15,2-2-1-15,-2-1-4 0,-3-9-7 16,4-9-14-16,-3 2-47 0,-5-2-127 0,1 0-116 16</inkml:trace>
  <inkml:trace contextRef="#ctx0" brushRef="#br0" timeOffset="48953.116">19978 3309 68 0,'0'0'33'16,"0"0"1"-16,0 0 1 0,0 0 2 16,0 0-2-16,0 0 0 0,0 0-5 15,0 0-6-15,0 0-2 16,0 0-4-16,-36-11-3 0,36 11-4 0,0-2-4 15,0 2-3-15,0 0 0 0,0-3-1 16,5 1 2-16,10-1-1 0,10 2 1 16,6-4-1-16,0 5 1 0,2-3-2 15,6 3 2-15,-1-1-1 0,5-2 2 16,-2 3 0-16,6-4 1 0,-4 3 1 0,4-2-1 16,-1 3 0-16,-2 0 0 0,4 0 0 15,-2 0-2-15,-2 0-2 0,-3 0 1 16,1 0-1-16,-2 0 1 0,2 0 1 15,0 0-1-15,-1 0 1 0,3 0 0 16,1 0-1-16,-1 0 1 0,1 0-1 0,4 0-1 16,-1 0 0-16,-2 0-1 15,0 0-1-15,-2 0 1 0,-3 0-1 16,-1 0 1-16,-2 3 1 0,-2-3 1 16,-12 0 0-16,2 1 2 0,-7-1-1 0,-2 0 0 15,1 0 2-15,-9 0 1 0,5 0-1 16,-5 0 1-16,-2 0-1 0,0 0 0 15,-7 0-1-15,0 0 0 0,0 0-1 16,3 0 2-16,-2 0-1 0,2 0 1 16,-2 0 0-16,2 0 1 0,-1 0-3 0,1 0 0 15,-2 0 0-15,-1 0-3 0,3 0 0 16,-3 0-2-16,0 0-1 16,1 0-4-16,-1 0-4 0,0 0-17 15,0 0-29-15,0 0-33 0,0 0-60 0,0 0-114 16</inkml:trace>
  <inkml:trace contextRef="#ctx0" brushRef="#br0" timeOffset="46338.24">23203 3450 158 0,'0'0'42'16,"0"0"0"-16,0 0-2 0,0 0-2 0,0 0-5 16,0 0-3-16,0 0-2 0,0 0 1 15,0 0-1-15,0 0 1 0,18-9-2 16,-15 9-6-16,-1-1-5 0,0 1-3 15,0-3-5-15,1 3-2 0,-2-1-3 16,2 1 0-16,-3-2-2 0,1 2-1 0,-1-2 1 16,2 2-3-16,-2-2 0 15,0 2 0-15,3 0-2 0,-3 0-1 16,0-2 0-16,1 2 0 0,-1 0-3 16,0 0-2-16,3 0-3 0,-3-3-9 0,0 3-6 15,0 0-10-15,1 0-18 0,-1 0-21 16,0 0-33-16,3 0-88 0</inkml:trace>
  <inkml:trace contextRef="#ctx0" brushRef="#br0" timeOffset="75084.478">23546 3190 95 0,'0'0'37'0,"0"0"8"16,0 0 7-16,0 0 4 0,0 0-5 16,0 0-6-16,0 0-14 0,0 0-12 15,0 0-8-15,-27-4-4 0,27 4-1 16,0 0 2-16,0 0 2 0,19 0-1 16,9 0-1-16,12 0 0 0,4 4-2 0,5-2 2 15,1-2-3-15,4 0 2 0,-1 0-1 16,-3 0 0-16,-3 0 1 0,-9 0 0 15,-8-2-1-15,-4-2 0 0,-12 1-1 16,-6 2 3-16,1 1 2 0,-9 0 3 16,0-2 5-16,0 2-3 0,1 0-1 15,2-2-6-15,-3 2-4 0,0-6-1 16,-11 0 0-16,-12 0 0 0,-5-2 0 16,-11 2-1-16,-1 3 1 0,-4 3 0 15,-2 0 2-15,2 0 0 0,0 0 1 0,7 0-1 16,10 0-3-16,0 0 1 0,10 0-1 15,8 0-1-15,-7 0 2 0,8 0-2 16,-1 0 1-16,2 0-1 0,7 0 0 16,-1 0 0-16,1-3-1 0,-3 3 1 15,1 0 0-15,1-2 0 0,-2 2-1 0,3 0-1 16,-1-2-2-16,1 2 2 16,0 0 0-16,0-5 0 0,14 0 1 15,10-1 0-15,8 0-1 0,3 5 0 16,1-2 0-16,0 3 1 0,-1 0-3 0,-9 0 3 15,-1 0 0-15,-10 0 0 0,-10 0 1 16,4 0-2-16,-9 0-1 0,0 0 1 16,0 0 1-16,0 7 0 0,-6-3 0 15,-15 5 0-15,-6 1 0 0,-7-4 0 16,-2-2 2-16,12-2 0 0,-3-2 1 0,10 0-2 16,8 0-1-16,-8 0-1 0,11 0-8 15,0 0-22-15,-1 0-43 0,7-5-76 16,7-4-133-16</inkml:trace>
  <inkml:trace contextRef="#ctx0" brushRef="#br0" timeOffset="49337.329">23707 3160 18 0</inkml:trace>
  <inkml:trace contextRef="#ctx0" brushRef="#br0" timeOffset="73832.491">28810 2832 18 0,'0'0'7'16,"0"0"-6"-16,0 0-3 0,0 0-6 16,0 0-8-16</inkml:trace>
  <inkml:trace contextRef="#ctx0" brushRef="#br0" timeOffset="50720.072">26761 3183 141 0,'0'0'14'0,"0"0"11"15,0 0 14-15,0 0 7 0,0 0 2 16,0 0-8-16,0 0-10 0,0 0-10 0,0 0-9 16,-27 5-2-16,24-3-3 15,2-2-3-15,1 0 4 0,-3 2-1 16,3-2 1-16,0 2 0 0,0-2 1 16,3 1-2-16,2 4 2 0,10-3 2 0,0 1 1 15,4 0 0-15,5-1 1 0,5-2-2 16,6 2-1-16,-2-2-1 0,4 0 1 15,6 2-3-15,1-2-1 0,2 2 1 16,-1 1-2-16,4-2 2 0,-4 1 0 16,4 1-3-16,1-3 1 0,2 0 1 0,3 0-1 15,2 0 0-15,3 0 0 16,2 0 0-16,1 0 1 0,1 0-1 0,0 0 1 16,2 0 0-16,-2 0 0 15,2 0 0-15,-4 0-1 0,1 3-1 0,-3-3 3 16,1 6-4-16,2 0 0 0,0-2 0 15,1 2-1-15,3-2 0 0,-2 1 1 16,2 0-1-16,-2 1 1 0,0-1 1 16,-2-2-1-16,-3 3 0 0,0-3 0 15,-2 0-1-15,-2-3 1 0,1 1 2 0,-3-1-2 16,0 0 0-16,3 0 1 0,-4 0 1 16,1 0 1-16,-4 0-2 0,-2 0 1 15,-3 0-1-15,-4 0-1 16,-5 0 1-16,-11 0 1 0,-1 0-2 0,-6 0 3 15,-10 0-2-15,2 0 2 0,-3 0-2 16,-1 0 2-16,0 0 1 0,2 0 1 16,-8 0 1-16,0 0 2 0,0 0-3 15,3 0-2-15,-2 2-1 0,2-2-4 16,-1 0 2-16,-2 0-1 0,3 0-1 0,-3 0 0 16,1 0-1-16,-1 0-1 0,3 0-2 15,-3 0-5-15,0 0-8 0,1 0-16 16,-1 0-22-16,0 3-43 0,0-1-111 15,0 0-73-15</inkml:trace>
  <inkml:trace contextRef="#ctx0" brushRef="#br0" timeOffset="74137.767">27414 2829 76 0,'0'0'12'16,"0"0"-6"-16,0 0-5 0,0 0-4 16,0 0-5-16,0 0-13 0,0 0-8 15</inkml:trace>
  <inkml:trace contextRef="#ctx0" brushRef="#br0" timeOffset="13237.785">22316 4344 608 0,'0'0'3'0,"0"0"6"16,0 0 10-16,0 0 9 0,0 0 3 15,0 0 2-15,0 0-7 0,0 0-4 16,0 0-6-16,141 13-5 0,-75-13-4 0,5 0-3 16,2-6-2-16,1 1-2 0,-3 3-1 15,-11-4-1-15,-7 6-2 0,-18-3-6 16,-8 3-9-16,-9 0-10 0,-13 0-20 15,4 0-17-15,-9 0-28 0,0 0-47 16,0 0-48-16</inkml:trace>
  <inkml:trace contextRef="#ctx0" brushRef="#br0" timeOffset="13389.389">22587 4509 376 0,'0'0'41'0,"0"0"-1"0,0 0 1 16,0 0 1-16,0 0-8 0,0 0-8 15,0 0-9-15,0 0-9 0,128 28-6 16,-78-28-5-16,4-8-18 0,8-4-18 16,-4-1-52-16,0 1-68 0,-1-3-93 0</inkml:trace>
  <inkml:trace contextRef="#ctx0" brushRef="#br0" timeOffset="65932.551">24383 4512 95 0,'0'0'25'0,"0"0"-2"0,0 0 7 15,0 0 0-15,0-104 5 0,0 76-2 16,-4 5-4-16,-2 0-5 0,-5-8-3 16,2 6-1-16,-2 0-2 0,-2-1-1 15,-4 2-2-15,0-2 0 0,-2 4-3 0,-2-4 1 16,1 3-3-16,-3-1-3 0,-3 1-3 15,4 4-1-15,-1 3-2 0,4 2 0 16,2 5-1-16,-1-2 0 0,-4 0 0 16,4 0 0-16,-4 5 0 0,1-2-1 15,-2 1 1-15,-5 2 0 0,-4-2 0 16,2 4 0-16,-1-1 2 0,0 1-1 16,-4 3 2-16,4 0 0 0,8 0-2 15,-1 0 1-15,-2 0-2 0,1 0 0 16,2 4-1-16,3 2 1 0,-2 3 0 0,1-2-1 15,-3 6 2-15,1-2-1 0,3 4 0 16,4 1 0-16,-1 2 0 0,0-1 0 16,3 3 0-16,1 1 0 0,0 1 1 15,0 2 0-15,2-1-1 0,-2 3 2 16,0 0-2-16,3 1 0 0,2-1 0 0,-1 0 2 16,1 3-1-16,2 2 1 15,2 0-1-15,-1 2 0 0,1 0 0 16,0 1 3-16,1 1-2 0,3-1 2 15,0 1-4-15,0 0 0 0,0-2-1 0,0 1 1 16,0-1 1-16,0 1-1 0,0-3 0 16,0 2 0-16,0-2 0 0,3 2 0 15,3-3 0-15,1 3 0 0,1-5 1 16,-1 2-1-16,2-3 0 0,2 0 0 16,1-4 0-16,1 4-1 0,2-2 1 0,0-2 1 15,2 0-1-15,-2-1-1 0,4 3 3 16,1-4-2-16,0-1 0 0,4 1 1 15,-1-6-1-15,1 0 1 0,2-4 0 16,1 0 3-16,3-3-1 0,-3-5 0 16,1 1 1-16,4-1 4 0,2-3-5 15,2 0 0-15,-1-7 2 0,2-4-5 16,3-4 5-16,2-4 0 0,0-4-2 16,-2 0 2-16,2-6 0 0,2-6 1 15,-3-3 2-15,3-8 2 0,-2-4 0 0,-2-4 1 16,-6-2-1-16,-3 2 2 0,-8 3 0 15,-5 1 4-15,-3 6-2 0,-8-1 0 16,-6 4 0-16,-1-1-9 16,0 0 5-16,-10 2-9 0,-3 1 4 0,-1 4-1 15,-1 2-3-15,-1 2-1 0,-1 0-3 16,4 12-2-16,-1-3-5 0,1 2-20 16,3 9-41-16,1 0-124 0,6 7-98 15</inkml:trace>
  <inkml:trace contextRef="#ctx0" brushRef="#br0" timeOffset="13715.848">23749 4206 517 0,'0'0'44'0,"0"0"9"15,0 0-1-15,0 0-7 0,125-36-12 0,-102 36-9 16,7 0-10-16,-4 7-3 0,-8 7-5 16,-1 6 0-16,-3 7-2 0,-5 2 1 15,-5 6-1-15,-4 1 3 0,0 6-4 16,-11 5 2-16,-8 1 3 0,-3 2-5 15,-8-1 6-15,-2-6-6 0,1-4 0 16,0-10 2-16,-1-6 1 0,5-6 3 16,7-7 1-16,-4-8 1 0,0-2-3 15,-2-10-2-15,-5-9 0 0,4-2-4 16,4-8 0-16,4-4 0 0,6-5-8 0,5-2 5 16,8-2-6-16,0 0 1 0,10 1-4 15,11-1-10-15,11 0-15 0,12 6-23 16,10-1-87-16,9 10-171 15,-2-1-2-15</inkml:trace>
  <inkml:trace contextRef="#ctx0" brushRef="#br0" timeOffset="16501.391">28904 4309 532 0,'0'0'51'0,"0"0"8"15,0 0-7-15,0 0-9 0,-62 109-12 16,31-80-3-16,-2 6-3 16,-1 0-7-16,-2 2 1 0,-1 1-8 15,-3-3-3-15,3-1-2 0,2-4-3 0,3-4-1 16,5-6-2-16,10-7-2 0,7-6 0 15,6-3-4-15,4-4-10 0,0 0-14 16,0 0-28-16,1-14-47 0,14-8-121 16,12-9-80-16</inkml:trace>
  <inkml:trace contextRef="#ctx0" brushRef="#br0" timeOffset="17068.227">29180 3913 655 0,'0'0'41'0,"0"0"1"15,0 0-5-15,0 0-3 0,0 0-11 16,0 0-9-16,0 0-7 0,0 0-4 0,0 0-1 16,0 0 0-16,-18-57 0 0,13 75 1 15,1 5-1-15,0 13-2 0,0-1 2 16,4 3-2-16,0 2 1 0,0-4-2 15,0-1 1-15,0-1-1 0,5-6 0 16,0-5 0-16,3-6 0 0,-2-5 0 16,2-3 1-16,4 0 0 0,-6-5 1 15,8-4-1-15,1 0 0 0,8-8 0 16,1-10 0-16,1-3 1 0,-5-1-1 16,-3-3 0-16,0 0 0 0,-1-3 1 0,-4-1-1 15,0 9 2-15,-6 0-1 0,-1 9 1 16,-2 2-1-16,-2 2 0 0,-1 7-1 15,0-1-3-15,0 1 2 0,0 0-1 16,3 0 0-16,-1 0 3 0,5 15-2 16,1 7 0-16,4 7 1 0,4 0-2 0,-2-4 1 15,3 1 0-15,1-4 2 0,4-4-2 16,1-3 2-16,-8-6 1 16,7-7 0-16,3-2 0 0,-2-3 2 15,6-12 0-15,-5-5 0 0,-4-6 5 0,0-2-1 16,-4-3 2-16,-4-1-2 0,-2-2-3 15,-3 12-1-15,-5-2-2 0,-2-3 0 16,0 0 0-16,-2-9-2 0,-6 6 2 16,2 7-6-16,-2 5 1 0,1 7-1 15,2 5-3-15,4 1 1 0,1 5-4 0,-4-6-5 16,-1 3-9-16,1-2-10 0,3 1-15 16,1 4-29-16,0 0-53 0,0 0-109 15,5 9-53-15</inkml:trace>
  <inkml:trace contextRef="#ctx0" brushRef="#br0" timeOffset="17289.6">30130 4009 681 0,'0'0'29'0,"0"0"8"16,0 0 5-16,0 0-6 0,0 0-6 15,0 0-8-15,-16 135-6 0,16-96-3 16,0-1-5-16,0-2 0 0,0 0-4 15,0-4 0-15,0-7-1 0,3-4-1 16,0-4-2-16,-3-9-1 0,1 5-2 0,-1-4-3 16,0-4-5-16,3 2-8 15,-3-7-16-15,0 6-20 0,0 3-63 16,0-1-150-16,0 4-50 0</inkml:trace>
  <inkml:trace contextRef="#ctx0" brushRef="#br0" timeOffset="15896.033">26973 3947 512 0,'0'0'58'16,"0"0"-7"-16,0 0-7 0,0 0-12 15,0 0-7-15,0 0-7 0,0 0-7 16,0 0-3-16,0 0-6 0,0 0-1 16,-22-47 2-16,17 47-1 0,1 13 2 15,-2 14 0-15,-2 8 2 0,2 5-2 0,-1 6 3 16,3 2-6-16,-1 4 3 0,4-2-1 16,0 0 0-16,1-4 0 0,0-7 0 15,1 1-1-15,8-11 0 16,-1-8 0-16,2-2 1 0,3-4 0 0,-3-8 1 15,7 1 1-15,4-6-1 0,4-2 1 16,6-10-4-16,0-10 3 0,-1-4-2 16,-1-6 1-16,-1-3-1 0,-5-6 2 15,-4 1-1-15,-5-2 0 0,-1-2-1 16,-3 3 1-16,-3 4 0 0,-3 11 1 0,-2 9-1 16,0 9-1-16,-2 6 0 0,0-1-3 15,0 1-1-15,0-4 0 0,2 4-1 16,1 0 2-16,2 12 2 15,4 10-3-15,4 8 0 0,1 3 0 0,5 1-1 16,2-3 1-16,2-2 1 0,2-4 0 16,2-3 0-16,5-5 1 0,-1-8 0 15,2 0 1-15,1-7 2 0,-2-2-1 16,-4-2 1-16,-1-12 1 0,-5-1-1 16,-5-7 1-16,-5-1 0 0,-2-6 0 0,-5-1 1 15,-4-2-2-15,-1-2-2 0,0 1 2 16,-4-2-4-16,-2 5 3 0,0 8-2 15,-1 2-1-15,6 6 0 0,-3 1-2 16,-1 1-3-16,3 5-5 0,0 0-11 16,2 7-18-16,-3-1-27 0,3 1-40 0,0 0-66 15,0 0-125-15</inkml:trace>
  <inkml:trace contextRef="#ctx0" brushRef="#br0" timeOffset="16288.154">28152 3913 616 0,'0'0'44'0,"0"0"-1"0,0 0-7 16,0 0-8-16,0 0-10 0,0 0-5 15,0 0-4-15,0 0-3 16,0 0-2-16,126-8 0 0,-76 8-3 0,2 8 0 15,1 0 1-15,-3 3-2 0,-4-1 0 16,-2-1 0-16,-7 2 0 0,-3 1 0 16,-11-4-2-16,-2 0 4 0,-8-3-2 15,-3 2 0-15,0-2 0 0,-6-3 1 16,4 3 1-16,-8 0 2 0,0 8-1 0,0 6 2 16,-9 7 0-16,-7-1 0 0,-4-2 0 15,-5 3 1-15,-2 0-1 0,-2-1 1 16,-5-2-2-16,3-1 1 15,-2-2-3-15,-1 0 0 0,5-3 0 0,-1-1-3 16,9-5 0-16,2-4-1 0,9 1-4 16,3-8-5-16,1 5-10 0,6-5-9 15,-2 0-18-15,2 0-29 0,0 0-55 16,0 2-89-16,17-2-65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8:27.8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17 5 196 0,'0'0'-1'16,"0"0"-2"-16,0 0 1 0,0 0 0 15,0 0 3-15,-13-4 3 0,11 4 2 16,-1 0 4-16,3 0 2 0,0 0 2 16,8 4 2-16,10 4 1 0,13 5 3 15,7-1-1-15,9-1 2 0,4-3 0 16,7-2 1-16,9-2 3 0,12 0-6 16,6-4-1-16,11 0-3 0,11 0-3 15,5 0 0-15,8 0-3 0,8 0 3 0,4 0-1 16,4 0-3-16,6 0-1 0,-1 0-4 15,-2 2-1-15,-2 3 0 0,-6-1 0 16,-5 3 1-16,-6-2 1 0,-8 2 0 16,-6-3 1-16,-11-1 3 0,-5 5-1 15,-10-4 4-15,-9 0 0 0,-7 0 0 0,-7-2 0 16,-11 3-1-16,-15-4 0 16,-11 2 1-16,-13-2 0 0,-7-1 2 15,0 0 3-15,0 0 1 0,3 0 2 16,-1 3-5-16,1-3-2 0,-2 0-4 0,2 0-2 15,-2 0-2-15,2 0-1 0,-1 0-1 16,0 0-1-16,0 0 0 0,-2 0 0 16,0 0 0-16,3-3 0 0,-3 2 0 15,0-2 0-15,1 2-1 0,-1-1 0 16,0-1 0-16,0 1-1 0,0 0 1 0,0 0 0 16,0 0 0-16,0 0 0 15,0-1-1-15,0 2 1 0,0-1 0 0,0 0-1 16,0-2 0-16,0 4 0 15,0-3-1-15,0 2 2 0,0-2-3 0,0 1 1 16,0 1 0-16,0-3 0 0,0 2-1 16,0 1 0-16,0 1-3 0,-1-2-2 15,1 2-8-15,-3-2-20 0,3 2-33 16,0 0-64-16,0 0-142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8:42.5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28 102 364 0,'0'0'43'0,"0"0"-4"15,0 0-4-15,0 0-2 0,0 0 0 16,0 0-5-16,0 0-5 0,-19-107-9 0,19 107-8 16,-1-1-7-16,1 1-3 0,-3 0 0 15,-1 0 1-15,-2 17 0 0,-1 12 6 16,1 10-1-16,2 8-3 15,4 3 4-15,0 3-6 0,6 6 2 0,2 3 1 16,4 5-2-16,-1 0 2 0,5 5 0 16,-2 2 3-16,5-5-4 0,-2 1 2 15,-3-2 3-15,3-1-4 0,-3-1 3 16,-1-2-3-16,1-2 0 0,-3-2 0 16,-1 1 0-16,-5-4 0 0,0 0-1 0,2-2 2 15,-3-2-2-15,-2-1 1 0,2-3 0 16,-1-3 0-16,-2-4 0 15,3-6 0-15,1-2 0 0,-4-10 0 0,3 0 0 16,1 0 1-16,-1-1 2 0,3 11-3 16,-1-7 4-16,4-2-6 0,1-3 2 15,-1-2-1-15,7 1 0 0,-3 0 1 16,8-1-1-16,-2-1 1 0,4 4 0 16,-1-2 1-16,1 1-1 0,3-2 0 15,3 1 0-15,-3-1 1 0,4 0-1 0,0-2 0 16,0-1 0-16,-1 3 0 0,2 0 0 15,-1 5 1-15,0 1-2 0,5 4 1 16,-3 3 0-16,1 1 0 0,-1 3 0 16,-3 4 0-16,1-2 0 0,1 0 0 15,-1 1 1-15,3-1 0 0,-1 0 3 16,3 2-3-16,2-4 3 0,-1 4-4 16,5-5 0-16,1-1 0 0,5-3 0 15,2 1 2-15,4-3-1 0,8-1 2 16,5-4 0-16,5-1 0 0,7-4 1 0,10 0 0 15,5-3-1-15,10-2-1 0,6-3 0 16,15-1-1-16,7-1 0 0,5-1 2 16,10 0 0-16,4-2-1 0,9 0 1 15,4-3-2-15,10-1-1 0,3 1 1 16,7-2-2-16,5 1 1 0,6 0 0 0,2 0 0 16,4-1 0-16,2 2 1 0,4 0 0 15,3-1-1-15,3 1 0 0,5-1 1 16,0 1-1-16,3-2 0 15,4-2-1-15,-2 2 1 0,0-2 0 0,0 0 0 16,-3 0 2-16,-2 0-1 0,-1 0-1 16,-1 0 0-16,-6 0-1 0,-1 0 1 15,-9 3-1-15,-4-1 2 0,-8 5-2 16,-9-3 2-16,-7 5 0 0,-9-5-1 16,-13 2 0-16,-8 2 0 0,-11-1-1 0,-7 2 2 15,-12-2 0-15,-6-1 0 0,-7-1 0 16,-7-2 2-16,-5-1 0 15,-5-2 2-15,-8 0 0 0,-3 0 1 0,-4 0 0 16,-4 0 1-16,-6 0-2 0,3-5-2 16,-6 2 0-16,1 0 0 0,-3-5-1 15,-2 4-1-15,-4-1 0 0,-3 1 0 16,-3 0-1-16,-4 1 1 0,-12 2 0 16,0-2-1-16,-8 3 0 0,-8-1 1 15,1 1-2-15,-9 0 1 0,0 0 1 0,0 0-1 16,1 0 1-16,2 0-1 0,-1 0 1 15,0 0-1-15,0 0-1 0,1-3 0 16,-2 3-4-16,2 0-1 0,-2-1-9 16,-1-2-13-16,0 1-21 0,0-7-27 15,0-8-32-15,0-1-31 0,-10-7-12 16,3 8 12-16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7:08.6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22564-737 505 0,'0'0'4'16,"0"0"0"-16,0 0 5 0,0 0 7 16,0 0 7-16,0 0 5 0,0 0-4 0,168-46-4 15,-92 42-6-15,11 2-5 0,14-3-2 16,7 1-1-16,8-1-3 0,6 0-2 15,8 0 1-15,4-1-1 0,4 0 0 16,-1 2-1-16,-3 0 0 0,-3-1 0 16,-2 2 1-16,-4-4-1 0,-2 2-3 0,-1 1 3 15,-5-4-4-15,-4 2 3 16,-10 2 1-16,-8-3 1 0,-7 4 0 16,-11-4 0-16,-10 1 0 0,-7-2-1 15,-13 4 1-15,-7-4 2 0,-14 4 2 0,-12 1 6 16,-1 1 4-16,-7-1 2 0,1 1 1 15,-1 0-3-15,-6 2-3 0,0-2-5 16,0 2-2-16,2 0-1 0,0-1 1 16,1 1-3-16,-2-4 0 0,1 4-2 15,0 0-2-15,0 0 0 0,1 0-1 0,2 0 0 16,4 5 2-16,1 9 2 0,3 8-1 16,-5 7 3-16,1 4 1 15,-3 7-5-15,1 6 5 0,-6 6-5 16,-1 6 1-16,0 8 2 0,0 8-2 0,0 5 2 15,-8 5-3-15,2 4 3 0,0 1-2 16,2 0-1-16,1-2 4 0,2 1-5 16,1 1 4-16,0-2-1 0,0-2-2 15,0-6 1-15,0-2 0 0,4-7 0 16,0-8-2-16,0-5 3 0,-1-7-1 0,2-9 1 16,2-5-1-16,-3-13 1 0,0 0-2 15,1-2 2-15,-1-5 2 0,0 3-3 16,-1-5 3-16,-3-9-5 0,3 4 3 15,-3-2-4-15,1-1 4 0,2 0-1 16,-2 0 1-16,-1-6 0 0,0 0 0 16,0 0 0-16,0 3 0 0,0 5 0 15,-4 3 0-15,-3-2 0 0,-10 5 0 16,-4-7 0-16,-5 2 0 0,-11 2 0 16,-3-3 0-16,-6-4 1 0,-11-3-2 0,-7-1 1 15,-14 0 0-15,-13 0-1 0,-19 0 0 16,-13-1 0-16,-19-1-1 0,-11 0 1 15,-15 0 1-15,-12 2 1 0,-8 0-2 16,-10 2 3-16,-10 7-1 0,-2 1 1 16,-1 4 0-16,2 2 0 0,6 3-2 15,12-3 1-15,21-2-1 0,25-4 0 16,24-1 0-16,30-2-2 0,35-6-1 16,25 2-7-16,19-3-12 0,12 0-12 15,26-13-16-15,18-8-29 0,23-9-52 0,14-1-114 16,8-4-31-16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28:23.2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0 116 465 0,'0'0'-7'0,"0"0"0"0,151 21 5 15,-61-18 6-15,19-3 6 0,20 0 5 16,21-11-2-16,17 1 3 0,21-4-1 15,14-2 4-15,19 4 3 0,13-3 3 0,11 5-3 16,11-2-4-16,3 3 0 0,2 3-4 16,0-1-2-16,-5 3-4 0,-6-1-2 15,-12 4 1-15,-11 1-2 0,-16-2 3 16,-17 2-2-16,-18-2 0 0,-19 0-2 16,-21 2 0-16,-18 0-3 0,-18 0-1 0,-19 0-3 15,-18 0-5-15,-23 0-15 16,-10 0-26-16,-16 2-63 0,-9 0-172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0:10.3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21752 3649 112 0,'0'0'21'0,"0"0"11"15,0 0 5-15,0 0 3 0,0 0-3 16,0 0-7-16,0 0-2 0,0 0-2 16,0 0-3-16,-12-12-1 0,12-5 1 15,0-6-3-15,3 4-1 0,1-2-1 16,1 1-1-16,-1-2 0 0,1-1-3 0,0 2-3 15,-1-1-3-15,2 3-1 16,0-1-2-16,0 2-1 0,-1 4 0 16,0-1-1-16,-1 0 0 0,0 0 1 15,2-1-3-15,-1 2 1 0,2 0-2 0,-3 5 1 16,2-5-1-16,-2 7 0 0,-2 1-1 16,4-1-1-16,-3 4-2 0,0 1 1 15,0-1 0-15,-3 3 1 0,5 0 1 16,1 0 0-16,4 0 1 0,6 4 0 15,-5 5 0-15,5 5 0 0,-3-1 1 0,-1 3 0 16,-4-1 0-16,3-1-1 16,-3 1 1-16,-1-5 1 0,1 1 0 15,0 0 0-15,-2-3 3 0,4-1-1 16,-4 0 0-16,1-2 1 0,1 0 3 0,0-2-1 16,1-1 1-16,1-2 1 0,6 0 0 15,-3-2 0-15,6-8 1 0,-3-5-1 16,-1-2-2-16,0-4-1 0,-1 0 0 15,1 0-1-15,-1-2-1 0,-1-1-1 16,2 4-1-16,-1 1-6 0,2 0 5 0,-1 2-6 16,0 4 4-16,0 1 1 0,-5 5 0 15,5 0 0-15,-2 2-2 0,-3 1 2 16,4-1-1-16,-3 4 0 0,1-2 0 16,4 3-1-16,2 0 1 0,2 3-1 15,-4 3 1-15,-1 0 1 0,0 3-1 16,1-1 0-16,-3 4 1 0,0-2 3 15,1 2-2-15,1 0 5 0,1 0-6 16,-1-2 3-16,2-1-5 0,-6-5 4 16,5 3-2-16,-1-5 0 0,-4 1 0 0,7-1 0 15,-1-2 0-15,0 0 2 0,6 0-1 16,-2-5 1-16,-4-2 1 0,2-2-2 16,-3-2 1-16,0-1-5 0,-2-1 4 15,2-3-5-15,0 0 5 0,0-3-1 16,2 0 1-16,1 0 0 0,2-1-1 15,-2 0 0-15,2 4-1 0,-2 3 1 16,-6 3-1-16,1 3-1 0,-3 2 1 16,-3 2-1-16,4 2 1 0,-2 1 1 15,-1 0-3-15,2 0 0 0,2 1 2 0,-1 7 0 16,5 1 2-16,0 1-1 0,-2 2 0 16,1 0 0-16,-2-1 0 0,1 1 1 15,1 0-1-15,-2-2 0 0,3-1 0 16,-5-1 0-16,2-1 1 0,0-1-1 15,-6-1 0-15,5 2 0 0,-4-4 1 0,-1 1-1 16,1 2 0-16,0-3 7 16,-2 1-7-16,-1-3 0 0,-2 1 0 15,-4-2-5-15,4 0 7 0,2 2-2 16,-1-2 1-16,5 0 0 0,-3 0 0 0,2 0 1 16,1 0-1-16,0-4 1 0,3-1 0 15,-1-4 0-15,3-1 1 0,-3-2-1 16,2 0 0-16,-2-3 0 0,1 0-1 15,-1 0 1-15,-1 0-1 0,4-1 0 16,-2 3 0-16,1-1 0 0,-1 2-1 0,-1 4 0 16,-1 0 0-16,-3 4-1 0,2 1 0 15,1 0 1-15,1 2-1 16,4 1 0-16,-3 0 1 0,2 1-1 16,-3 5 1-16,1 2 0 0,2 1 0 0,1 3 0 15,-1 0 0-15,3 0 1 0,-4 1-1 16,1 2-1-16,-1-2 1 0,1 3-1 15,-1-3 1-15,-1 1 1 0,2 1-1 16,-2 0 1-16,1-1 0 0,1 0 3 16,-1 1-3-16,-1-3 5 0,0-1-7 0,-1-3 2 15,-2-2-2-15,-1-1 2 0,0-2 1 16,2 0 0-16,-1-3 0 0,6 0-1 16,-2-3 3-16,5-5-1 0,-2-4 0 15,-1-1-6-15,0-2 4 0,0-4-5 16,0 0 5-16,0 2 1 0,1-3-1 15,-1 2-1-15,1 2-1 0,-2 3 1 16,-2 4-1-16,0 2 0 0,-4 6-1 16,4 1 0-16,3 0 1 0,1 5-1 15,3 5 1-15,-1 5-1 0,-2 0 2 0,1-1-1 16,-1 5 2-16,-1-3-1 0,1 3 0 16,-2-1 5-16,1 0-5 0,-3-2 4 15,0 1-4-15,-2-3-1 0,-2-3 2 16,2-2-1-16,0-2 1 0,-3 0 0 15,7 0 0-15,-4-1-2 0,1-3 2 0,1 2-2 16,-4-2 1-16,-4-2 1 16,4 1 1-16,-3-2-1 0,3 0 1 15,6 0 2-15,-3-5-3 0,5-4 0 0,-1-3 1 16,0-2-2-16,-1-2 3 0,2 1-3 16,-2-2 1-16,2 2-6 0,-3 0 5 15,-2 3-4-15,-1 4 3 0,-2 2 0 16,1 0 1-16,0 0-2 0,-5 5 1 15,3 0 0-15,-2 1-1 0,3 0 1 16,4 2-1-16,-3 8 5 0,3 2-3 0,-3 2 4 16,1 1-5-16,1 2 1 0,1 3-1 15,0-2 2-15,2-2 0 0,1 3-1 16,-2-3 0-16,3-1-1 16,2 1 2-16,-1-2-2 0,2-4 2 0,-1-1 0 15,1-3 0-15,0-1 0 0,0-1 0 16,1-1 0-16,0 0-1 0,-2-1 0 15,4-1 0-15,-1 1 1 0,1 0 0 16,-7-1 0-16,3-1 0 0,-2 2-1 16,-4-2 1-16,6 1-1 0,0-1 0 0,-3 1 0 15,5 2-1-15,-2 2 1 0,-4 3 0 16,2 1 0-16,-4 1 0 0,3 5-1 16,-3 6 3-16,0 3 0 0,0 3-1 15,0 5 0-15,1 3 0 0,2 1 0 16,4-2 1-16,1 1-1 0,-1-6 0 15,2-4-1-15,-1-4 2 0,2-2 0 16,1-7 0-16,0-2 1 0,4-4-1 16,-1-4 0-16,3-2 1 0,4 0 1 15,2-8 1-15,2-2-4 0,0-1 1 0,2 0 1 16,2 2-2 0,4 2 2-16,6 3-40 15,6 2 6-15</inkml:trace>
  <inkml:trace contextRef="#ctx0" brushRef="#br0" timeOffset="1884.88">21605 2337 554 0,'0'0'14'0,"0"0"-7"0,0 0 0 15,0 0-2-15,0 0 0 0,0 0 0 16,0 0 1-16,0 0 5 0,0 0 4 0,-7 41 0 16,7 4 2-16,0 6 4 0,3 11-7 15,4 8 5-15,-3 8-6 16,2 4-6-16,-1 5 1 0,-1 1-3 16,1-1 3-16,0-4 3 0,1 0-5 0,0-3 4 15,1-1-4-15,-1-2-2 0,1-2 2 16,0-1-3-16,-1-4 3 0,-2-4 0 15,2-2-4-15,1-4 3 0,-2-4-4 16,0-1 0-16,0-7 1 0,-1 0-2 16,-1-5 0-16,0-1 0 0,1-5 1 0,-2-3-2 15,-1 1 2-15,-1-6-2 0,1 0 1 16,-1-12-2-16,2 2 0 0,-1-1-2 16,-1-8-3-16,3 7-11 0,-1-7-15 15,-1-5-40-15,1 1-58 0,-2-6-162 16</inkml:trace>
  <inkml:trace contextRef="#ctx0" brushRef="#br0" timeOffset="2722.158">21547 4028 512 0,'0'0'-26'0,"0"0"3"15,0 0 7-15,0 0 10 0,0 0 4 16,0 0 3-16,86-1 4 0,-46 1 0 15,7 0 2-15,5-2 2 0,4-2-2 16,6 2 2-16,2-3 0 0,4 2 1 16,3 1-1-16,4-3-1 0,0 2 2 0,6-2 1 15,1 1-2-15,2-1 1 0,6 1-5 16,4-2 2-16,3 1-2 0,5 0-1 16,3 1 2-16,1 0-2 0,2-2 1 15,3 3-3-15,-2-1 0 0,0 0-1 16,0 1-3-16,-1-2 3 0,-3 2 0 15,-2-1 0-15,-1-2 2 0,-2 2 0 16,-2 0 1-16,0 1-1 0,-1 0 0 16,-2 0 1-16,1 0-3 0,-1 0 3 15,1 0-1-15,-4 0 2 0,-2 0 0 0,-2 3-2 16,-3-2-1-16,-2 0 1 0,-2 1 2 16,-3-1-1-16,0 2 1 0,-2-3-1 15,-3 2 0-15,-3-2-1 0,-2 2 3 16,-2-3-3-16,-2 1 0 0,1 1 0 15,-5-1-1-15,-1 0 1 0,-3-1 0 0,-3 2 0 16,1-1 0-16,-6 0-1 0,-1 1-1 16,-6 0 0-16,-4 1 0 15,-5-1 0-15,-3-1 1 0,-9 1-5 16,0 1 4-16,-8 0-2 0,-6-2 2 0,7 3 4 16,-9-2-2-16,0 1 1 0,2 1-1 15,-6 0 0-15,0-2 1 0,5 0-1 16,-1 0 1-16,3 1-2 0,-3 1 0 15,-4 0-1-15,5-1-1 0,-1-1-1 16,1 0 1-16,-1 1 0 0,-4 1-1 0,0-1 2 16,0 1-3-16,2 0-2 0,-1-2-8 15,-1 1-21-15,0-4-23 0,-3-2-26 16,-3 0-41-16,-4-6-42 16,1 5-59-16</inkml:trace>
  <inkml:trace contextRef="#ctx0" brushRef="#br0" timeOffset="60736.183">28500 3847 601 0,'0'0'17'15,"-16"-87"10"-15,12 44 8 0,1 5 3 16,0 3-4-16,2 11-4 0,-2 10-3 15,3 9-7-15,0 5-6 0,0-3-7 0,0 3-5 16,0-1-1-16,0 1 1 16,5 14 2-16,6 12 2 0,3 18 3 15,2 12 1-15,0 14-3 0,0 12-1 16,-1 16-3-16,0 11-1 0,-1 12 4 0,-2 11-1 16,-3 8 2-16,-2 9 1 0,0 8-1 15,-1 2 0-15,0 2-5 0,1-2-2 16,2-2 0-16,2-11 0 0,1-10 0 15,1-13 0-15,-1-12-3 0,1-9 1 16,3-11 2-16,-3-11-3 0,1-8 0 0,-2-12-6 16,1-10-14-16,-2-9-2 0,-3-14-13 15,1-7-10-15,-3-9-27 0,-3-8-71 16,0 2-103-16,-3-8-47 0</inkml:trace>
  <inkml:trace contextRef="#ctx0" brushRef="#br0" timeOffset="61073.017">27944 5817 738 0,'0'0'-9'15,"0"0"4"-15,0 0-1 0,80 43 5 16,-23-32-1-16,12-2 4 0,12-4 1 15,13-5 3-15,12 0-1 0,12-3 3 16,13-8 4-16,15-6-2 0,13-4 3 16,11-3-7-16,14-5 3 0,11-1-2 15,10-2-1-15,9 2 2 0,5-1-2 0,4 2-3 16,2 3-2-16,2 1 4 0,-6 5-7 16,-4 3 2-16,-10 4-1 0,-12 5 2 15,-12 3 1-15,-18 2 0 0,-18 3 0 16,-15 0-4-16,-15 0 5 0,-12 0-1 15,-9 3 1-15,-12-1-1 0,-11 0-7 0,-15-2-5 16,-14 0-5-16,-17 0-2 16,-14 0-13-16,-13-5-29 0,-9-1-46 15,-17-5-117-15,-17-3-78 0</inkml:trace>
  <inkml:trace contextRef="#ctx0" brushRef="#br0" timeOffset="70600.322">28652 4720 360 0,'0'0'27'0,"0"0"8"0,0 0 6 16,0 0 3-16,0 0-7 0,0 0-3 15,0 0-1-15,0 0-2 0,0 0-3 16,-20-6-5-16,26-10-5 0,4-8-8 15,4 0-2-15,1-5-2 0,0 0 0 16,3-2-4-16,-1-1 2 0,1 1-5 0,-1-1 3 16,-1 4 0-16,1 1-1 0,0 4 2 15,1 0-1-15,1 4-1 0,0 0 1 16,4-1-1-16,3 2 1 16,1 2 0-16,2-1 0 0,1 2-1 0,2 1 0 15,-1 2 1-15,-1 3-2 0,-1 1 1 16,-3 2-1-16,-3 5-1 0,0 1 1 15,-1 0 1-15,-2 9 0 0,0 1 0 16,-1 5 2-16,-1 2-1 0,-1 4 0 16,-1-1-2-16,1 3 1 0,-1 0-2 0,1 0 3 15,2-2-2-15,-1-2 1 0,0-2 0 16,0-2 0-16,1-2 1 0,-1-4 1 16,1-2 0-16,3-1 1 0,-1-6-1 15,1 0 1-15,4 0 1 0,0-3-1 16,2-4-1-16,1-4-1 0,-1 0 0 15,1-2-2-15,-1-3 1 0,-2 3-1 16,-1-3-1-16,-1 0 0 0,1 0 3 16,-2 0-3-16,-1 0 3 0,2 0-1 15,1 1-1-15,-2 1 2 0,0 1-2 0,0 0-2 16,2 2 2-16,-1-2 0 0,0 3 0 16,0 1 0-16,1 1-1 0,-2 2 0 15,1 2 0-15,-2 2 1 0,3 1 0 16,-1 1 0-16,1 0 0 0,1 0 0 15,0 1 0-15,2 3-1 0,-1 3 0 0,0-1 1 16,1 1-1-16,-1 0 2 16,2 0-2-16,-1-1 1 0,0 0 2 15,1-2 0-15,-1 2-1 0,1-4 2 16,-1 2-5-16,0-4 1 0,0 1 0 0,-1-1 0 16,2 0 1-16,2 0 0 0,0 0 1 15,3-1-1-15,0-3-2 0,3 2 0 16,-3 0 2-16,1 0-1 0,-2 2 1 15,-3 0-1-15,-1 4 0 0,0 2 0 16,-4 4 0-16,3 6 0 0,0 0 3 0,1 5 2 16,2 3-1-16,-1 2 0 0,0 1-1 15,-1 1-4-15,-1 1 1 16,-1-2 1-16,1 0 1 0,-5-2-2 16,2-3 4-16,-2-4-5 0,0-1 2 0,-3-5-1 15,2-1 2-15,-2-3-1 0,-7-4 2 16,4 1-2-16,-1-2 0 0,0-1 1 15,0 2 0-15,1-2 1 0,-1 2-2 16,2-1 0-16,3 0 0 0,-2 1 0 16,3-1-1-16,-1 2 0 0,0 2 0 0,2 0 0 15,0 0 5-15,1 1 0 0,0 2-1 16,0-3 1-16,1 2-5 0,-2 0 0 16,-1 0 0-16,-1-1 1 0,2 1-2 15,-2 0 2-15,-1-1-1 0,2-1 0 16,-2-1 1-16,0 0-1 0,2 0-1 15,-1 1 1-15,-2-2 0 0,3 1 1 16,-2 0-1-16,-2 1 1 0,2-2-1 16,-3 3 1-16,2 0-1 0,0 1 1 15,-2-2-3-15,2 3 2 0,-3-2 1 0,3 0-1 16,-8 0 1-16,4-3 0 0,-2-2-2 16,-3 1 2-16,7-1 0 0,0 0-1 15,-6-2 7-15,10-1-1 0,-2 3 0 16,6-3 1-16,5 0-6 0,-1 0-1 15,-1 0 0-15,-1 2 1 0,0 1-1 0,1 4 1 16,-2 5-2-16,5-1 2 16,-1 5-1-16,2 0 1 0,1 3-1 15,0-3-1-15,-1 1-5 0,-3-3-5 16,-4-5-16-16,-1 0-26 0,-1-6-67 0,0-3-187 16,-1-8 8-16</inkml:trace>
  <inkml:trace contextRef="#ctx0" brushRef="#br0" timeOffset="101331.817">29064 4250 195 0,'0'0'40'16,"0"0"2"-16,0 0-4 0,0 0-3 16,0 0-9-16,0 0-3 0,0 0 1 15,0 0-2-15,0 0 0 0,0 0 1 16,-3-13 1-16,8 10-2 0,-1 2-2 15,6 0-2-15,2 1-1 0,2 0-1 16,6 5-1-16,-4 2-2 0,2 2-2 16,-1 1 0-16,2 0 0 0,1 2 1 15,-1-2-3-15,3 2 0 0,-1 1-1 0,1-2-1 16,-2 0 0-16,2 0-1 0,-5 0-1 16,3-2 0-16,-1 0 0 0,-3 0-1 15,3-3 0-15,-6-1 0 0,3-2-1 16,0-2 2-16,3-1 0 0,4 0-1 15,-3 0 0-15,0-5 1 0,-1-4-2 0,1 0 1 16,-1-1 0-16,0 0-1 0,0-3-1 16,-3 1 1-16,2 1 0 0,0-5 0 15,-4 0 0-15,3 0 1 16,-2-4-1-16,-1-1 1 0,1-2-2 0,1-1 1 16,-3 1-1-16,3 1-1 0,-5 1 0 15,2 2 0-15,-1 2 0 0,-3 6 0 16,-1-1-1-16,-2 5 1 0,3-1-1 15,-2 0 0-15,0 3 0 0,3-2 1 16,-1 3-1-16,0-2 3 0,-5 4-2 0,7-1-1 16,-5 3 1-16,5 0-2 15,6 0 1-15,-4 5 0 0,6 2 1 16,-3 4-1-16,-1 1 1 0,0 2 0 16,1 1 0-16,-2 1-1 0,2 4 0 0,0 0-1 15,1 1 2-15,1 0-1 0,-1 1 0 16,2-2 0-16,-2-2 0 0,1-1 0 15,-1-4 1-15,2-1-2 0,-3-1 2 16,-2-5-2-16,1-1 2 0,-5-2-1 16,1-3 1-16,6 0 0 0,-2 0 0 0,4 0 0 15,-3-7-1-15,0-2 1 0,-2 0 0 16,-1-3 0-16,-1 0 0 0,-2-3 2 16,0-2-3-16,0-1 2 15,-1-3-1-15,1-1-1 0,-3 0 0 0,2-3 1 16,-2 1-1-16,2 1 0 0,-4 2 0 15,1 6 0-15,-1 3-1 0,-2 2 1 16,-2 6 0-16,2 1-1 0,-1-2 1 16,0 2-1-16,1-1 0 0,3-3 3 15,-2 6-3-15,-1-1 2 0,7-2 1 0,-3 4-3 16,5 0 2-16,4 0-2 0,-2 0 0 16,4 6 1-16,-1 2 0 0,-1 4 0 15,-1 0 0-15,2 5-2 0,-1 0 2 16,1 1 0-16,-1 2-1 0,0-1 2 15,-2 1-1-15,2 1-1 0,-3 1 1 0,2 0 0 16,-2 0 0-16,0-3-1 16,0 1 1-16,0-3 0 0,0-4 0 15,-4-1 0-15,1-5 0 0,-2-2-1 16,-1 0 1-16,1 1 0 0,1-3 0 0,-1 3-1 16,-4-6 1-16,1 2 0 0,1-2 0 15,2 0 3-15,7-5-3 0,-1-4 1 16,-1-1-1-16,-3-6 0 0,1 0 0 15,-2-4 0-15,2-2-1 0,-1-3 1 16,3-1 0-16,-1 1 1 0,0-2-2 0,-1 5 1 16,0 1-1-16,-2 9 1 0,-2-1-1 15,-1 6 1-15,0 0 0 0,0 0 0 16,-2 4-1-16,-2 0 1 0,1 0-1 16,2 1-1-16,-1-1 1 0,1 2 0 15,0 1 0-15,7 0 4 0,1 0-4 16,7 6 4-16,-5 2 0 0,0 2-4 15,0 2 4-15,1 2-4 0,-3 3 1 16,0-1-1-16,-2 4 0 0,1 1 1 16,1 2 0-16,-3 1-1 0,1 2 1 0,-2 0-1 15,0 1 2-15,1 1-2 0,-1 2 1 16,0-3 0-16,-1 0 0 0,2 1 0 16,0-4 0-16,1 1 3 15,1-2-5-15,-1-1 4 0,0-2-4 0,4-3 1 16,-1-3 0-16,2-3 1 0,-6-3 0 0,5-3-1 15,-4 0 0-15,0-1 1 16,-2-1 0-16,0-2-1 0,-3-1 1 16,4 0 0-16,2 0 0 0,-4-3 1 15,3-5 0-15,-1-4 0 0,0-5 1 0,0-2-5 16,0-4 3-16,-1-3-4 0,-1-1 4 16,4-2 0-16,-2-1-1 0,0-1 1 15,2 2-1-15,-1 2 1 0,0 3-1 16,1 3 0-16,-4 7 0 0,0 2 1 15,1 5-1-15,-2 2 0 0,1 0-1 0,-4 3 1 16,6 2 0-16,-1 0 0 16,2 7 1-16,5 5-1 0,-3 3 1 15,0 5 5-15,-1 1-5 0,-1 3 3 16,4 2 2-16,-1 3-7 0,2 1 7 0,0 2-2 16,1 1-5-16,1 4 4 0,1-2-4 15,-1-2 1-15,1-1 0 0,3-3 0 16,-1-3 1-16,0-3-2 0,-1-1 2 15,2-3-1-15,-5-3 1 0,2-2-1 16,-2-4 1-16,1-1 0 0,-7-3-1 0,5 0 1 16,-1-2-1-16,-3-3 0 0,6 2 0 15,-1-1 2-15,-1 1-2 0,1 0 0 16,-2 0 1-16,1 3-2 16,-2 2 2-16,7 1 0 0,-3 1 0 0,1 3-1 15,1 0 1-15,3 2 0 0,1 1 5 16,5-1 0-16,4 1 1 0,4-5-1 15,5 0-6-15,6-1 0 0,1-5 0 16,3-3-1-16,0 1-1 0,-1-3 0 16,1 0-4-16,-2 0-7 0,0-7-11 0,-4 0-17 15,-3 1-32-15,-2-4-73 0,-5 5-153 16</inkml:trace>
  <inkml:trace contextRef="#ctx0" brushRef="#br0" timeOffset="129239.541">30481 1849 673 0,'0'0'4'0,"0"0"-5"0,113 4-8 16,-33-4 9-16,18-9-13 0,16-3 13 15,14-7 1-15,10 0 0 0,4-4 1 16,1-2 0-16,-2-5-1 0,-6 2 7 0,-9-1 0 16,-9 1 1-16,-12 3 0 0,-11 0-4 15,-14 3 0-15,-12 0-1 0,-13 4-2 16,-14 5-1-16,-15 1-1 16,-9 5-3-16,-7 1-9 0,-7 3-36 0,-3-1-69 15,-7 2-178-15</inkml:trace>
  <inkml:trace contextRef="#ctx0" brushRef="#br0" timeOffset="136656.615">11144 17404 158 0,'0'0'55'15,"0"0"0"-15,0 0-10 0,0 0-6 0,0 0-7 16,0 0-3-16,0 0-4 0,0 0-1 16,0 0-4-16,0 0 5 0,-8-9-1 15,8-2 3-15,4-5-4 0,0 2-3 16,2-6-1-16,2-1-5 0,0 0-2 15,-2 1 2-15,1 0-6 0,-1-1 1 0,0-1-1 16,2 0-8-16,-2-3 8 16,0-2-8-16,3 0 3 0,-1 2 3 15,-2-4-4-15,3 1 0 0,-2 3 1 16,3-3 0-16,-1 0-2 0,1 2 2 0,1 3-2 16,0 0 1-16,-4 8-1 0,0 2 0 15,-1 6 0-15,-2-1-1 0,-1 0 0 16,0 8 1-16,0-5-1 0,0 3 0 15,1-2 1-15,-1 1-1 0,7-2-1 16,-6 4-1-16,5 1 1 0,5 0 0 0,-2 3 1 16,1 7 0-16,0 1 0 0,-1 3 0 15,-1 3 2-15,1-3-1 16,-2 6-1-16,3 0 0 0,-3 1 1 0,-1 1-1 16,1 5 1-16,-1-2-1 0,-2 0 2 15,-1 1-2-15,1 1 1 0,-1-2 1 16,-5 4-2-16,2-2 10 0,1 0-9 15,-2-2 6-15,-1 2-5 0,1-1-3 16,-1-2 3-16,-1-2-1 0,2 3 0 16,-1-3 0-16,1 2 0 0,1 0-2 0,-1 1 4 15,1-3 0-15,1 7-3 0,-1-5 0 16,0 0 4-16,2 2-4 0,-1-4 4 16,-1 0-2-16,5 0 1 0,-2 2-3 15,2-5 3-15,0 1 0 0,2-3 0 16,-1 1 0-16,3-4 2 0,-1 2-2 15,4-2-2-15,-1-4 1 0,-4 1 0 16,3-7 0-16,-3-1-1 0,2-1 0 16,5 1 1-16,-5-2 0 0,5-1 1 15,-1-1 0-15,0-7-2 0,1-3-1 0,1 2 2 16,-4-3 1-16,-1-3-1 0,-1 3 0 16,-2-3-3-16,1-5 3 0,-2 0-2 15,-3-2 3-15,0-1-2 0,-3-1-2 16,2-4-2-16,-2 1 2 0,-1 1 0 15,1 2 2-15,-2-3-2 0,2-4-1 0,-2 2-2 16,1 2 4-16,-1 1 1 16,2 1 2-16,-1 5-3 0,1-2 2 15,1 0-6-15,0-4-7 0,0 5 10 16,1-5-6-16,-1 5 8 0,1 0-1 0,-1-1-1 16,3 1 0-16,-1 0 0 0,1 0 2 15,2 2-1-15,1-1 0 0,0 1-2 16,-1 2 3-16,-1 5-3 0,1-1 2 15,1 3 0-15,-1 0 0 0,2-2 0 16,0 2-1-16,-1 2 1 0,0 3 0 0,0-2-2 16,-1 3 4-16,1-2-2 0,-3 3-2 15,-3 1 1-15,1 1-1 16,-1 1 1-16,3 0 1 0,3 0 0 0,1 0-1 16,-2 0 0-16,0 0 1 0,0 4 1 15,4 5-2-15,-6-2 2 0,5 3-1 16,-1 2 0-16,-2 1-1 0,1 3 2 15,0-3 0-15,-3-2-1 0,1 3 1 16,-1-1 1-16,3 3-2 0,-3-1 1 16,-1-3-1-16,0 1 0 0,0 3-3 0,-1-1 3 15,1 2 3-15,-3-2-1 0,1 2 7 16,-1 3-8-16,0 5 6 0,0-3-4 16,0-1-2-16,-1 0 1 0,-1 0 2 15,2-1-2-15,-2-5-1 0,2 4 4 16,-2-2-7-16,1 4 4 0,1 3-1 15,-2-1 0-15,2 2-1 0,0-5 2 16,-1-3-1-16,1 1-1 0,-2-9 0 16,2 2 1-16,5 4-1 0,-2-3-1 15,0-2 5-15,1 3-3 0,2-1-2 0,0-2 3 16,4 4 0-16,-2-4-1 0,2 3 2 16,-4-4-2-16,1 0-2 0,0 0 2 15,-4-1-2-15,7-1 2 0,-6-1 0 16,3-4 0-16,3 0 1 0,-1-2-2 15,0 0-1-15,-1 0 2 0,5 0-1 0,-3-7 1 16,3-3 0-16,-3-1-1 16,-3-3 0-16,-1-1-1 0,1 0 4 15,-3-2-2-15,-1-1-2 0,0-1 0 16,-3-1-1-16,-2-1 3 0,2-1-1 0,0-3 0 16,-3-1 0-16,2-2-3 0,-2-2 2 15,0-1-3-15,0-1 5 0,0 3-3 16,0-3-5-16,0 0 7 0,0 1-10 15,2-1 10-15,-2 0 0 0,1 2 0 16,1 3 0-16,-1 9-2 0,1-2 4 0,-1 2-4 16,2 1 4-16,0-7-2 0,0 4-2 15,0 5 2-15,0 0 2 0,4 0-2 16,-1-1-2-16,1-3 1 16,2 2 1-16,1 2 0 0,-6 4 3 0,5-1-3 15,-3 5 0-15,1 0-2 0,1 0 2 16,1 4 0-16,0 0-2 0,-5 3 2 15,9 0 0-15,-3 0-1 0,3 0 2 16,3 0-1-16,0 4-1 0,-1 5 1 16,3-2-1-16,-3 6 2 0,1 3-1 0,-5-2 0 15,1 2 1-15,-1 0 0 0,0 2-1 16,-4-4 1-16,4 2 1 16,-3 0-2-16,-4 0 1 0,3 3 0 0,-1 1 0 15,-3-1-1-15,0-3-1 0,-2 3 3 16,1-2-5-16,-1-5 4 0,2 8 0 15,-3 1-1-15,3-1 11 0,0 4-9 16,-2 0 6-16,1 1-5 0,-1-9-5 16,1 5 3-16,-1-4 2 0,1 2-1 15,0 1 2-15,1-2-4 0,-1 0-2 0,-1-6 2 16,2 6 0-16,0-1 3 0,1 0-1 16,2 8 1-16,0-5-3 0,1-2 0 15,-3-4-1-15,2-1 2 0,0-2 1 16,1-3-1-16,3 2 3 0,-1-1-3 15,-3-2-4-15,5 0 5 0,-5 1-3 16,3-7 1-16,0 5 1 0,0-6-2 16,0 5 1-16,0-5-1 0,1 2 1 15,-1-2 1-15,-2 0-1 0,3 0-1 16,3-2 2-16,-4-3-1 0,1-2-1 0,0-6-1 16,-4 6 3-16,0-8-2 0,0-4 0 15,-2-1 0-15,3-8 2 0,-4 1-2 16,1-1 2-16,-1-1-2 0,0 1-2 15,0-1 0-15,1 0 3 0,-1 2-1 16,3 1 3-16,-3 2-2 0,-2-1-7 0,2 3 8 16,-3-1-11-16,3 0 9 0,-3 7 1 15,0-4-1-15,3-1 2 0,-3 1-2 16,0-6 1-16,0 3-3 0,1 5 3 16,1 1 1-16,1-2 0 0,0 0-1 15,2-5 2-15,1 2-3 0,-2 2-1 16,1 5 1-16,-1 1 0 0,1 6-1 15,-1-2 4-15,4 3-1 0,0 1-2 16,2-1 1-16,-4-1-1 0,2 2 2 16,0 1-1-16,-4 5 0 0,0-3 0 0,6 2-1 15,-4 1 1-15,3 0 1 0,1 0-3 16,-6 0 2-16,6 0 0 0,-2 4 0 16,-1 1 1-16,4 2 0 0,-3 0-2 15,-4 0 2-15,3 6-1 0,2 5 0 16,-2 1 0-16,0-1-1 0,-1 1 1 15,3-3 0-15,-5-2-1 0,0-2 0 16,2 4 1-16,-1-3 2 0,-1 1-3 16,-1 1 2-16,2 0-1 0,0 2 1 15,-2-2-1-15,1 2-1 0,-1 0 1 0,-1 1 1 16,-1 6 0-16,-1 0 2 0,3 0 6 16,-3 1-8-16,0-2 6 0,4 1-5 15,-1 2-4-15,1-4 6 0,-1 3-1 16,2-7-1-16,-1 1 0 0,3 0 0 15,-1 0-3-15,1-3 1 0,0 0 2 0,1 3 1 16,-1-3-1-16,3 1-1 16,-1 0 1-16,-3-7 0 0,1 0-1 15,1-2 1-15,-2-2 2 0,3 5-3 16,-3-6 1-16,1 1-1 0,-1 3-4 0,-5-8 4 16,6 6 0-16,-2-6 2 0,-2 0-4 15,5 4 0-15,-5-3-1 0,0-1-3 16,1 4-8-16,-4-5-15 0,0 0-34 15,0 0-71-15,0-5-176 0,0-10-4 16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0:21.7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0 181 284 0,'0'0'24'15,"0"0"3"-15,0 0-4 0,0 0-1 0,0 0 1 16,0 0-3-16,0 0-3 0,138-34-4 16,-69 26-1-16,9-3-1 15,8 2 2-15,5-1 4 0,3 1 3 16,7-4 1-16,2 3 1 0,4 1-4 0,0 2-3 16,-2 2-4-16,5 0-4 0,-3 4-2 15,0 1-2-15,-6 0-2 0,0 0 1 16,-7 0-1-16,-8 0-1 0,-10-3 2 15,-11 1 1-15,-14 2 2 0,-15-2 1 16,-14 2 6-16,-5-2-1 0,-10 2 3 0,0-2 1 16,1 2-3-16,-8 0-5 0,2-7-3 15,1 4-5-15,-2-4-1 16,3 1-2-16,-4 6-4 0,0 0-10 16,0 0-30-16,5-7-50 0,0 4-88 0,8-4-93 15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8:01.4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-425 3657 303 0,'0'0'21'0,"0"0"4"15,0 0 5-15,0 0 5 0,0 0 4 16,0 0 0-16,0 0-3 0,0 0-10 15,-116-23-6-15,112 21-8 0,4 2-8 16,-1-1-4-16,1 1-1 0,0 0 1 16,0 0 5-16,1 0 2 0,20-2 3 15,17-2 1-15,16 1 1 0,11-7-3 0,17-3-1 16,12-5-1-16,11-1-1 0,8-4 0 16,4-3 0-16,11-3 2 0,2-1 2 15,5-3-1-15,8 1 1 0,1-5-4 16,-2 4 1-16,5 1-4 0,-7 1 2 15,-2 1 1-15,0 3-1 0,-4 0 0 16,-4 1 1-16,-5 3-2 0,-3 4 0 16,-10-3-2-16,-6 1 3 0,-8 2-1 15,-8 0 2-15,-6 3 0 0,-11 2 0 16,-10 2-1-16,-9 2 0 0,-19 3-1 0,-8 3 2 16,-14 2-1-16,-4 1 4 0,-1 1-1 15,-8 0 1-15,0-4 0 0,0 4-3 16,2 0-3-16,-2-1-1 0,0-1-3 15,3 0-1-15,-3 0-7 0,0 0-18 16,0-1-33-16,0 2-116 0,0-2-133 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1:57.6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-5376-7731 400 0,'0'0'46'0,"0"0"-9"16,0 0-3-16,0 0-6 0,0 0-8 16,0 0-8-16,0 0-6 0,0 0-2 15,0 0-2-15,0 0 1 16,-4-12 2-16,4 12-2 0,0 17-1 0,0 9 0 16,1 7 0-16,2 0-4 0,-3-2 0 15,2 4-6-15,1-12-11 0,-2-1-18 16,9 1-39-16,-1-6-73 0,6 4-102 15</inkml:trace>
  <inkml:trace contextRef="#ctx0" brushRef="#br0" timeOffset="196.634">-5039-7675 541 0,'0'0'-2'0,"0"0"4"0,0 0 4 16,0 0 3-16,0 0 2 0,-107 82-5 16,93-62-3-16,4-5-4 0,1-1-5 0,2-1-11 15,3-8-15-15,2 3-26 0,2 1-31 16,2 0-59-16,13 6-77 0</inkml:trace>
  <inkml:trace contextRef="#ctx0" brushRef="#br0" timeOffset="431.765">-4602-7847 0 0,'-7'0'0'0,"2"0"526"16,5 0-515-16,0 0-6 0,0 0-4 15,0 0 0-15,-53 120-3 0,43-75-1 0,8 9-6 16,-2 8-5-16,1 3-15 0,3 3-13 16,0 4-16-16,0 1-15 15,0 0-12-15,0 4-3 0,0-1-4 16</inkml:trace>
  <inkml:trace contextRef="#ctx0" brushRef="#br0" timeOffset="577.225">-4727-6102 471 0,'0'0'10'15,"0"0"-5"-15,0 0-8 0,0 0-11 16,19 131-25-16,-11-111-54 0,2 1-92 16</inkml:trace>
  <inkml:trace contextRef="#ctx0" brushRef="#br0" timeOffset="1122.053">-4579-5835 517 0,'0'0'15'0,"0"0"5"0,0 0 2 15,-21 119-2-15,21-81-4 0,0 1-6 16,4 5-3-16,3 5-6 0,-2 1 0 16,-1 2 1-16,-3 5-12 0,-1 2-8 15,0 0-20-15,0 3-32 0,-1-1-26 16,-6 2-22-16,5 0-26 0,-2-2 7 15</inkml:trace>
  <inkml:trace contextRef="#ctx0" brushRef="#br0" timeOffset="757.692">-4573-5331 563 0,'0'0'8'0,"0"0"-3"16,0 0-2-16,3 106 1 0,-2-81 1 16,2-7-2-16,-3 9 0 0,0 0-5 15,0 0-2-15,0 7-7 0,0-3-11 16,0 1-24-16,0-8-49 0,0 5-78 15,0-1-68-15</inkml:trace>
  <inkml:trace contextRef="#ctx0" brushRef="#br0" timeOffset="1257.651">-4612-4441 414 0,'0'0'68'16,"0"0"-12"-16,0 0-12 0,-2 134-11 16,2-102-7-16,4-2-9 0,0 0-5 15,-2-7-6-15,2-1-3 0,-1 0-3 16,-2-5-5-16,3 9-15 0,-1-3-33 0,2-7-68 15,-4 9-110-15</inkml:trace>
  <inkml:trace contextRef="#ctx0" brushRef="#br0" timeOffset="1553.389">-4600-2473 412 0,'0'0'75'0,"0"0"-16"0,0 0-14 15,20 133-11-15,-19-105-12 0,5 2-9 16,-2-1-7-16,1 1-8 0,-1-1-4 0,3 2-14 16,-3 0-27-16,-2-5-52 0,6 3-62 15,-4 5-92-15</inkml:trace>
  <inkml:trace contextRef="#ctx0" brushRef="#br0" timeOffset="1434.474">-4602-3497 698 0,'0'0'6'16,"0"0"-2"-16,0 0 0 0,0 0-2 15,-21 120-1-15,20-95-4 0,-4 0-4 0,-2 8-5 16,3-1-13-16,-2 2-19 0,5 1-15 16,-2 4-22-16,2 8-12 0,-2 3-14 15,3 3-14-15,0 5-3 16</inkml:trace>
  <inkml:trace contextRef="#ctx0" brushRef="#br0" timeOffset="38419.789">-4436-2514 85 0,'0'0'6'0,"0"0"-4"0,0 0-1 0,0 0-2 16,0 0-5-16,0 0 1 0,0 0-5 16,0 0-6-16,0 0-12 15</inkml:trace>
  <inkml:trace contextRef="#ctx0" brushRef="#br0" timeOffset="39888.817">-4391-2487 50 0,'0'0'3'0,"0"0"0"16,0 0 1-16,0 0-1 0,0 0 1 15,0 0-2-15,0 0 2 0,0 0-1 16,0 0 2-16,0 0-1 0,-1 0 0 16,1 0 2-16,0 0-1 0,0 0 2 0,0 0 0 15,0 0 2-15,0 0 0 0,0 0-4 16,0 0 3-16,0 0-1 0,0 0-1 16,0 0-1-16,0 0-2 0,0 0-1 15,0 0-2-15,0 0 1 0,0 0 0 16,0 0-2-16,0 0 2 0,0 0 0 0,0 0 1 15,0 0-1-15,0 0 0 0,0 0-1 16,0 0 2-16,0 0 2 0,0 0-1 16,0 0 5-16,0 0-1 15,0 0 1-15,0 0 3 0,0 0-2 0,0 0 2 16,0 0-3-16,0 0-2 0,0 0-1 16,0 0-4-16,0 0-1 0,0 0-1 15,0 0-1-15,0 0 0 0,0 0-3 16,0 0-1-16,0 0-2 0,0 0-7 15,0 0-10-15,0 0-33 0,0 0-50 0</inkml:trace>
  <inkml:trace contextRef="#ctx0" brushRef="#br0" timeOffset="7021.68">-5129-1367 89 0,'0'0'4'16,"0"0"-22"-16,0 0-33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1:14.3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0 192 0,'0'0'-6'0,"0"0"7"0,0 0 4 0,0 0 2 16,0 0 1-16,0 0 5 0,0 0 2 16,33 105 2-16,-25-74 4 0,1 0-2 15,-1 5 1-15,5 3 3 0,0-2-6 16,-2 4 1-16,2 1-8 0,0 0-2 15,0-1 1-15,-5 4-1 0,1-1 2 0,-5 3-1 16,-2 4 0-16,2 5-2 0,-3 2-2 16,-1 0-3-16,3 4 0 0,-3 3-2 15,0 3 3-15,0 1-3 16,0-3 3-16,0 2-1 0,0-3-1 0,4-7 1 16,-2-2-2-16,1-3 2 0,-2-6-2 15,2 2 1-15,-2 0 1 0,-1-1-2 16,3 2 0-16,-3 0 0 0,0 3 0 15,0-1-2-15,0 1 4 0,0-2-2 16,0 2 1-16,2 2 2 0,-2-4-3 0,0 2 3 16,3-1-4-16,-2 1 0 0,5-6 0 15,-2 5 1-15,3-5 0 16,2 1-1-16,-4-2 2 0,0 2 0 16,0 1-1-16,0 1 0 0,-1 0 0 0,-1 0-1 15,-2 0 1-15,2 3-1 0,-3-2 2 16,0-3 1-16,1 1-1 0,-1 0 2 15,3-2-2-15,-3 1-1 0,0-3 1 16,2-1-1-16,-2 0 0 0,0 2 0 16,0 0-1-16,0 2 0 0,0 3 1 0,3 4 0 15,-3 1 0-15,0 2 0 0,0 2 1 16,0 4-2-16,0-2 2 0,0 2 3 16,-3 1-4-16,3-1 4 0,-2 0-2 15,-1-2-5-15,3-1 4 0,0 1-2 16,-1 2 1-16,1-2 0 0,-3 5 1 15,2 0-2-15,-2 0 1 0,3 0 0 16,0-5 3-16,0 4 1 0,-2-6-2 16,2 2 3-16,0 0-2 0,0-4-2 15,0 3 1-15,0 0-1 0,-2 2 0 0,2 2-1 16,-2 4 2-16,2 2-2 0,0 0 4 16,0 1-2-16,-3 0 2 0,3 2 5 15,0 1-4-15,-1 0 3 0,1-1-3 16,0-1-3-16,0-1 3 0,0-2-2 15,0-3-1-15,0-2 0 0,0-4 1 0,0-1-1 16,0-3 3-16,0 2-1 0,0-4 5 16,0-3-2-16,0 0 3 15,0-2 3-15,0-2-7 0,1 3 4 16,2-1-8-16,-1 0 0 0,2 2-1 0,0 1-1 16,0 2 2-16,1 2-3 0,-1 1 1 15,2 1-1-15,1-2 1 0,-2 0 0 16,0 2 0-16,2-5 0 0,-6-1 1 15,8-3 5-15,-3-2-4 0,1-2 5 16,1 0-5-16,-2-4-3 0,4 1 3 0,-1-2-1 16,-2-1 0-16,-2 1 1 0,4 1-1 15,-1 2 0-15,-2 0 2 0,3 3-3 16,-4 1 1-16,4 1-1 16,-2-2 3-16,-1 1-2 0,-2-2 3 0,0-2 1 15,5-2-1-15,-5-2 4 0,0-1-4 16,1-1 3-16,0 2-2 0,0 2-3 15,3-3 3-15,-2 3-2 0,-2-1 0 16,3-4-1-16,-2 1 0 0,-4-3-3 16,5-2 2-16,-3-10-2 0,1-1 2 0,-3-8-1 15,-1-7 0-15,3 7 0 0,-1-7-1 16,-2-1 1-16,2 0-3 0,-2-6-3 16,0 0-6-16,0 0-20 0,10 0-24 15,5-5-73-15,6-17-145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1:19.7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40 13 249 0,'0'0'49'16,"0"0"2"-16,0 0-3 0,0 0-7 15,0 0-14-15,0 0-12 0,0 0-11 0,0 0-2 16,-40-10-6-16,40 7 3 0,0 3 3 16,0 0 1-16,14 0 0 0,12 0-2 15,7 0-1-15,2 0 0 0,7 0 0 16,2 3-1-16,0 2-1 0,6-4-1 15,3 3 1-15,4-2 2 0,-2 0 0 0,4 1-1 16,-2-1 1-16,1 1-2 0,-4 3 0 16,-1-3-2-16,-3 1 1 15,0 3 0-15,1-3-1 0,-1 2 3 16,0-4-2-16,-1 2 2 0,-1 1-1 0,2-3 2 16,0-2-1-16,3 0 1 0,1 0 1 15,3 0-1-15,1 0 0 0,1 0 1 16,1 0-2-16,1-2 1 0,2-2 0 15,-1 3 0-15,1-1 1 0,4-2 0 16,-1 2 0-16,-4 2 0 0,1 0 1 0,0 0-2 16,-1 0-2-16,1 0 2 0,1 2 0 15,-1 2 2-15,0-1-2 16,2 3 1-16,-2-3-1 0,1-1 0 16,2 3 0-16,2-1-1 0,-1-1 1 0,3 1 0 15,-1-3 0-15,2 3 0 0,4-1 0 16,1-3 0-16,4 2 0 0,-3-2 0 15,4 0 0-15,-1 0 0 0,0 0 0 16,0 0 0-16,-2 0 0 0,0 0 0 16,-1 0 3-16,5 0-2 0,2 0-1 0,1 0 0 15,1 0 0-15,2 0 0 0,-2 0 0 16,-1 0 0-16,2-2-1 0,-4 2 1 16,0-3 0-16,-5 3 0 15,0-1-2-15,-2-2 1 0,-2 2 1 0,-3-3 0 16,-1 1 3-16,-6-1-2 0,-1 2-1 15,-2-1 0-15,-2 1-3 0,-1 0 3 16,1 1-1-16,-5-1 1 0,3 2 0 16,-3 0 0-16,0 0 1 0,3 0-2 15,-3 0 2-15,3 0-1 0,-1 2-1 0,1-1 1 16,-3 3 0-16,-1-1 0 0,-4-1 1 16,-2 0-1-16,-3-2 2 0,0 2-4 15,0-2 4-15,2 0-2 0,-2 0-2 16,2 0 4-16,1 0-1 0,0 0-1 15,5 0 1-15,3 0-1 0,6 0 1 0,2 0 0 16,4 0 1-16,4 0-1 0,0 0 2 16,2 0-1-16,2 0 3 15,2 0 0-15,3 3 0 0,4-3 3 16,2 4-2-16,4-3 3 0,4 2-1 0,4-2 0 16,5-1 1-16,1 3-2 0,6-3 0 15,1 0 0-15,1 0-3 0,4 0 2 16,1-4-2-16,-2 0 0 0,-5 0 0 15,0-1 1-15,-8 1-2 0,-3 1 0 16,-9 1-2-16,-6 0 0 0,-7 1 0 0,-9-1-1 16,-9 2-1-16,-8 0-1 0,-10 0-3 15,-11 0-7-15,-14 0-11 16,-8 0-26-16,0 0-42 0,-1 0-81 0,1 0-66 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1:56.4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2597-1007 396 0,'0'0'46'15,"0"0"4"-15,0 0 1 0,0 0-6 16,-112 66-9-16,81-56-5 0,-6-1-9 16,-3 2-5-16,-7-2 0 0,-3 2-2 15,-4-5-1-15,-4 1-1 0,-8-2-1 16,-2-1-1-16,-8 1-2 0,-5-3 1 15,-3-2-1-15,-1 0-3 0,3 0-1 0,2 0 0 16,9 0 0-16,9 0-4 16,11 0 0-16,17-2-1 0,5 2 0 15,12-3-1-15,9 3 0 0,-1 0-3 0,9 0-5 16,-1-2-5-16,1 2-9 0,-3 0-12 16,1-2-14-16,2 2-22 0,0 0-26 15,0-7-44-15,6 2-61 0</inkml:trace>
  <inkml:trace contextRef="#ctx0" brushRef="#br0" timeOffset="349.05">1604-1333 459 0,'0'0'17'0,"0"0"2"16,0 0 10-16,0 0 3 0,0 0 1 15,0 0-1-15,0 0-6 0,-111 19-7 16,80 6-10-16,0 4 0 0,-2 5 2 0,-2 3-4 16,4 1 8-16,-2-1-8 0,3-2 2 15,3-5 0-15,5-2-1 0,-1-3 1 16,7-9-1-16,5 0 3 0,2-6 0 16,5-6-2-16,1 0-2 0,3-4-3 15,-1 0-2-15,1 0-2 0,0 0 1 16,0 6 1-16,1 7 3 0,12 3 1 15,5 8 1-15,8 1 0 0,1 2-2 16,4 6-1-16,5 8-1 0,0 3-1 16,1 1-1-16,3 6 0 0,-2-3-2 0,-1-2 3 15,2-2-4-15,-4-7-1 0,-2-5-9 16,7-2-22-16,0-12-81 0,4-5-194 16,-7-13-16-16</inkml:trace>
  <inkml:trace contextRef="#ctx0" brushRef="#br0" timeOffset="-35169.885">-543 545 411 0,'0'0'51'0,"0"0"2"15,0 0-14-15,0 0-8 0,117-7-6 16,-98 23-1-16,-6 3-4 0,1 5-2 0,-3 6-6 16,-9 4-3-16,2 3 4 0,-4 4-6 15,-8 3 6-15,-10 0-7 0,-4-1-1 16,-1-8 2-16,-4-5 0 0,0-10 4 16,8-5 1-16,-2-9-1 0,6-3 0 15,-2-3-4-15,-4 0-2 0,1-14-2 16,-6-4-1-16,4-8-3 0,3-2 0 15,-2-4-2-15,8-2-1 0,0-1-3 16,3 0-11-16,6-2 3 0,2 0-9 16,2 4 0-16,6 0-8 0,7 1-16 0,1 2-20 15,5 4-37-15,2-2-34 0,0 6-57 16</inkml:trace>
  <inkml:trace contextRef="#ctx0" brushRef="#br0" timeOffset="-35929.741">-476 461 216 0,'0'0'28'0,"0"0"7"16,0 0 1-16,0 0 1 0,0 0-5 15,0 0-8-15,0 0-2 0,0 0-7 16,0 0-3-16,-115 59-1 0,105-32-3 15,1-6-1-15,5 2-1 0,1-1-2 16,3-6 5-16,0 7-6 0,0-8 4 16,3-3-2-16,3-2 2 0,-3-6 1 0,1 3 5 15,-4-7-1-15,6 0-6 0,4 0 7 16,3-7-8-16,4-6 5 0,-5 0 0 16,-3-7-3-16,1 2 1 0,-4-3 0 15,-2 5 0-15,-4 0 1 0,3-1 2 16,-3 9-2-16,0-1 2 0,0 9-4 15,0-1-2-15,0 1-3 0,0-3-4 16,1 3-1-16,-1 0-2 0,0 0 3 16,0 0 3-16,5 7-1 0,2 12-1 15,-2 8 1-15,4 0 3 0,-3 5-2 0,1-2 5 16,-3 1-4-16,-3-9-1 0,-1 2 1 16,5-8 2-16,-5 1-2 0,0 8 2 15,-6-6 1-15,-7 6-3 0,0-4 3 16,-4-4-3-16,-1-3-1 0,5-4 1 15,-6-3-3-15,9 0 1 0,-7-5-3 0,3 0-7 16,-3-2-6-16,0 0-14 0,4 0-13 16,-1 0-34-16,8-2-34 0,-1-9-48 15,5 3-60-15</inkml:trace>
  <inkml:trace contextRef="#ctx0" brushRef="#br0" timeOffset="-35496.642">-1265 497 422 0,'0'0'37'0,"0"0"-9"0,0 0-5 0,0 0-3 16,0 0-2-16,0 0 4 0,0 0 2 0,0 0-3 15,0 0-2-15,-9 120 0 0,9-73-7 16,4 1-1-16,4 4-7 16,0-5 0-16,-2-4-1 0,-2-3-2 15,5-2 1-15,-4-5-4 0,4-3 3 0,-5-11-1 16,0 2 0-16,2-8 0 0,1-3-4 16,2 4-4-16,-3-6-12 0,6 4-19 15,-3-6-21-15,1-6-36 0,8 0-29 16,0-5-70-16</inkml:trace>
  <inkml:trace contextRef="#ctx0" brushRef="#br0" timeOffset="-34902.173">98 0 506 0,'0'0'48'16,"0"0"-5"-16,0 0-9 0,0 0-11 16,0 0-7-16,0 0-5 0,0 0-1 15,0 0-2-15,0 0 1 0,-10 116-2 16,-2-45-3-16,2 10 0 0,4 7-1 15,-2 1-1-15,-1 0 4 0,2-6-4 0,2-8 4 16,0-7-4-16,1-5-4 16,3-9 3-16,-2-3-2 0,-2-7-2 15,4-4-5-15,-2-11-4 0,3-2-14 16,-1-8-12-16,-2-4-27 0,1 0-42 0,-2-7-69 16,4-2-77-16</inkml:trace>
  <inkml:trace contextRef="#ctx0" brushRef="#br0" timeOffset="-34557.904">468 658 728 0,'0'0'27'0,"0"0"4"0,0 0-1 0,0 0-8 16,0 0-8-16,0 0-8 16,0 0-12-16,0 0-20 0,0 0-47 15,0 0-149-15,-111-6-95 0</inkml:trace>
  <inkml:trace contextRef="#ctx0" brushRef="#br0" timeOffset="-34709.682">-377-90 644 0,'0'0'5'15,"0"0"1"-15,0 0 0 0,0 0-1 0,0 0-4 16,0 0-3-16,0 0-9 15,0 0-10-15,0 0-23 0,0 0-31 16,60 42-51-16,-29 1-81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6:24.9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4958-518 578 0,'0'0'23'16,"0"0"-6"-16,0 0-3 0,0 0-1 16,0 0 0-16,67-112 1 0,-30 104 0 0,16 1-3 15,15 5-3-15,16 0-1 0,15 2-5 16,13 0-1-16,12 0 0 0,7 4-1 15,11-2 1-15,3 3 0 0,5-1 0 16,-1-3-1-16,2 2-1 0,-4-1-1 16,-3 2-3-16,-8-2-1 0,-8 3 0 0,-15-3 1 15,-12-1 2-15,-16 1 2 16,-13-2 2-16,-18 2 1 0,-14-2-2 0,-12 0 1 16,-11 3-1-16,-8-3 4 15,-1 0 1-15,-8 0 2 0,0 0-1 0,0 0-1 16,2 0-2-16,2 4 0 0,3 6-1 15,-2 11 2-15,-1 6 0 0,-4 9-1 16,0 6 0-16,0 9-1 0,0 5 1 16,-4 11-2-16,1 4 0 0,-2 4 0 15,4 3 3-15,1 4 0 0,0 4-3 0,0 3 3 16,0 3-4-16,0 5 0 0,0 1 1 16,1 0-2-16,2 3 2 0,-1-4-2 15,-2-5 1-15,3-4 3 16,-3-8-4-16,0-4 4 0,0-8-3 0,0-7-1 15,0-9 2-15,0-8-2 0,0-16 1 16,0-5 2-16,-5-7 1 0,-3-4 1 16,-5 1 3-16,3-5 1 0,-11-2-3 15,-11-6 0-15,-3 0-2 0,-18-8-1 16,-7-7 0-16,-11-8 0 0,-11-2-2 0,-10-4 1 16,-11-3 0-16,-12 2 0 0,-12-2 1 15,-12 5 2-15,-5 1-1 0,-2 6 1 16,3 0-1-16,12 7-1 0,8 1-1 15,19 2-1-15,14 1-3 0,15 4-2 16,12 0-6-16,19-2-5 0,13 3-3 16,13 2-4-16,8-3-9 0,6 0-29 15,4-4-50-15,9-11-63 0,31-1-104 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0:53.8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1548 5044 1 0,'0'0'9'0,"0"0"-3"15,0 0 0-15,0 0-3 0,0 0 1 16,0 0 0-16,0 0 0 0,0 0 1 15,0 0 2-15,0 0 0 0,13-23-1 16,-13 21 1-16,0 2-1 0,1-2-1 16,-1 2 0-16,0-3-1 0,3 3 0 0,-3 0 2 15,0 0-4-15,1-2 1 0,-1 2-1 16,0 0 0-16,0 0 1 0,0-2-1 16,3 2 1-16,-3 0 0 0,0 0 2 15,0 0-1-15,0 0 0 0,0 0-3 16,0 0-1-16,0 0-1 0,0 0-2 15,0 0 0-15,0 0 3 0,0 0 3 0,0 4 3 16,0 14-2-16,-3 7 1 16,-2 6-1-16,-4 1-2 0,3 1 2 15,-2-3-1-15,-1-2 0 0,1-7 2 0,3 0-3 16,4-7 2-16,-2-9 0 0,-1 7-2 16,2-5 1-16,0-1-1 0,2 2-1 15,0-8 2-15,-2 0-1 0,2 0 2 16,0 3 2-16,0-2 3 0,0 2 2 15,0-1 0-15,0 0 4 0,0-2 0 0,0 0-1 16,0 2-1-16,0-2-4 0,0 0-2 16,2-14-2-16,5-7 0 0,3-7-2 15,-2-1 1-15,1 1-1 16,-1 0 1-16,-2 1-2 0,4-3 1 0,-1 2 0 16,2 3 0-16,-5 6 1 0,4 1-1 15,-3 5 2-15,1-1-1 0,-2 1 0 16,3 1-1-16,-4 1 0 0,0 5-3 15,3-5 1-15,-4 7-1 0,1-1 0 16,3-2 0-16,-2 2-1 0,-2 1 1 0,3 2-5 16,-7 2 4-16,6-3-3 0,3 3 3 15,-4-2-1-15,11 2 0 0,-10 0-1 16,8 2 2-16,3 9 1 0,-7-4 0 16,7 5 1-16,-4 1 0 0,-4-5 1 15,3 7-1-15,3-2 1 0,-7-5 0 16,6 4 2-16,1 1 2 0,-7-5-3 15,7 4 3-15,-7-6 0 0,4 1-1 16,-7 2 2-16,-1-7 1 0,9 5 0 16,-7-4-1-16,-2-1 1 0,1 2 0 0,-1-1-4 15,2 1 0-15,-2-2-1 0,3 2-2 16,-7-4 0-16,0 0 0 0,4 2-1 16,2 2-1-16,-2-2-1 0,6 7-5 15,3-2-12-15,-4 1-32 0,12 5-54 16,-11-6-105-16</inkml:trace>
  <inkml:trace contextRef="#ctx0" brushRef="#br0" timeOffset="14864.3">2660 5886 4 0,'0'0'8'0,"0"0"-1"15,0 0-1-15,0 0 0 0,0 0 0 16,112-9-2-16,-93 5-1 0,-2 1 0 15,0 2-1-15,2-4-1 0,-5 4 2 16,3-2-2-16,-11 2-1 0,7-3 0 0,-3 4 0 16,-2 0 0-16,8 0 1 0,-10 0-1 15,2 0 1-15,6 0-1 0,-9 0 0 16,12 0 1-16,-4 4-1 0,1-3 3 16,-1 2-3-16,-8-3 1 0,12 1 0 15,-8 2 0-15,5-3 2 0,3 2-2 16,-2-1 1-16,-1-1-1 0,2 3 2 15,-2-3-2-15,-1 2 1 0,1 0 0 16,-1 0-2-16,1 0 0 0,-8-2 1 16,7 2 0-16,-6 1 0 0,-2-2 0 0,10 3 3 15,-8 0-2-15,-2-3 1 0,4 3-1 16,0-2 0-16,-4 0 0 0,7 3 0 16,-7-3-1-16,1-1 0 0,5 5 2 15,-5-5-1-15,-2 1 2 0,9 4-1 16,-7-3 2-16,7-2 1 0,0 3 0 15,-1 0-1-15,-2-1 1 0,5 1-3 16,-2-1 2-16,-1 1 0 0,1-1-1 16,0 1 1-16,-2-1-1 0,1 1-2 15,-2 1 0-15,4-1 2 0,-3 0 1 0,-1 0-2 16,3 0 2-16,-3 1-1 0,-1 0 0 16,4-1 0-16,-3 3 2 0,2-3-1 15,1-1 0-15,0 2 1 0,-1-1 0 16,0 1 0-16,1-1-2 0,0 0-1 15,0 0 1-15,-3-1-3 0,7 1 1 0,-4-1-1 16,-2 2-1-16,1-1 0 0,-2 3 2 16,4-3-1-16,-3 2 0 0,-1 1 0 15,3-1 2-15,0-1-2 16,-3 2 0-16,3 0 0 0,-1 1 0 0,0-2 0 16,1 3 2-16,0-4-1 0,9 4-1 15,-3-2 0-15,1 1 1 0,-2-2-2 16,-5-2 1-16,1 3 1 0,5 0 1 15,-5-2-1-15,6 3 0 0,-8-4 1 16,3 3 0-16,4-1-2 0,-5 1 3 0,5 1-2 16,1 0 1-16,-10-4 1 0,8 4-2 15,-5-3 1-15,1-1-1 0,-1 2-1 16,6-1 2-16,-7-1-2 0,5-1 1 16,-2 3 0-16,2-3 0 0,-3 2 0 15,0 1-1-15,2 1 1 0,-5-4 1 16,5 4-2-16,-6-1 1 0,4 0-1 15,-1 0 1-15,-4 1-1 0,4-2 0 16,-1 4-1-16,-2-2 0 0,0-1 1 16,2 0-1-16,-2 2 0 0,-2-1 1 0,2-1 0 15,-5-2 2-15,3 2-2 0,1-1 1 16,1 1 0-16,2 2 1 0,-7-6 0 16,5 5 1-16,-3-3-2 0,-3-2 3 15,6 5-3-15,-4-6 0 0,-2 1 2 16,7 5-2-16,-6-3-1 0,-4-2 0 15,8 3 2-15,-5-4-2 0,0 5 0 16,1-5 0-16,0 3 1 0,-5-4 1 16,0 0-1-16,0 0 0 0,7 5-1 15,-5 0 5-15,6-1-4 0,-3 1 4 0,-1-1-4 16,0 0 2-16,0 1-3 0,1-1 0 16,-4-3 0-16,3 4-1 0,2-1 2 15,6 3-1-15,-8-4-1 0,0-1 3 16,6 4-3-16,-4-1 0 0,-2-1 2 15,8 3-1-15,-7-3 0 0,-1 1 0 0,6 2-1 16,-5-2 2-16,-1-1 0 0,5 3-1 16,-5-4 1-16,0 1-1 15,5 2 2-15,-5-2-2 0,0 0 0 16,1-1 0-16,-4-1 0 0,3 2 0 0,2 1-1 16,-2-2 1-16,-4-3 0 0,4 2 1 15,1 3-1-15,-1-3-1 0,5 5 1 16,-4-3 0-16,0-3 1 0,2 3 0 15,-3-1 1-15,0-1-2 0,1 0 1 16,0 2 0-16,-5-4 0 0,0 0 1 0,0 0-1 16,2 1 1-16,0-1 0 0,0 4 0 15,1-4-1-15,-2 2 0 0,2-2-1 16,-2 1 0-16,2-1 1 0,-1 2 2 16,1-2 0-16,-2 2-1 0,-1-2 3 15,3 3-1-15,-3-3 1 0,1 0-1 16,-1 2-2-16,0-2 1 0,0 0-2 15,5 2 0-15,-5-2-2 0,0 0 0 16,0 0 0-16,0 2 0 0,0-2 2 16,4 0 0-16,-4 0 2 0,0 0 0 0,0 0 1 15,1 2 2-15,-1-2-1 0,0 0 1 16,0 0 0-16,0 0 0 0,0 0-1 16,0 0-2-16,0 0-2 0,0 0 1 15,0 0-3-15,0 0 1 0,0 0 0 16,-5-4 0-16,0-3-1 0,1 3 1 0,-6-3-1 15,6 4 1-15,-9-6-1 16,4 0 1-16,1 2-1 0,-2-2 0 16,0-1 0-16,1 3 0 0,-2-5 1 15,1 3-1-15,0-5 0 0,-1 5-4 0,1-3 4 16,0 2-3-16,-2-1 1 0,2 3 2 16,0 0-1-16,-1 0 1 0,1-1-2 15,0 0 2-15,-3 4-1 0,0-2 1 16,3 1 1-16,-3-1-1 0,-1-1 0 15,-6-1 1-15,9 2-1 0,-11-4 1 0,4 2 2 16,-4-1-3-16,-3-2 0 0,2-1 0 16,4 5 0-16,1-1 0 15,-1 1 0-15,-2-3 0 0,-6-1 0 0,1-1 1 16,3 3-1-16,-4-1 1 0,6 1 0 16,5 1 2-16,-4 0-1 0,0 2 0 15,5-2 0-15,-8 1 1 0,3-3-1 16,4 6 0-16,-4-6 2 0,3 3-2 15,4-1 1-15,-5-2 2 0,5 6-4 16,3-3 3-16,-3 1-1 0,0 0-1 0,1-2 0 16,-3 4 0-16,1-6 0 0,1 2-1 15,-5 1 0-15,6 2 1 0,1 0-2 16,-1-2 2-16,-2 3-1 16,1 0-1-16,-1 0 1 0,1-1 1 0,-4 2-1 15,3-1 1-15,-3 2-1 0,3-2 0 16,-4 1 1-16,4-1 1 0,0 1-1 15,1 1 1-15,5-1-1 0,3 3 1 16,0-3-1-16,-3 2 0 0,3-1 0 16,-4 2 0-16,9 1-1 0,-4-5 1 0,-2 3 0 15,-1 1-1-15,3-2 0 0,4 3-1 16,-2-2-1-16,2 2 1 0,0 0-1 16,-2-3 1-16,2 3-1 0,-2 0 0 15,2 0 0-15,-4 0 0 0,4-1-1 16,0 1 0-16,0 0-1 0,-4 0 1 0,4 0 0 15,0 0 1-15,0 0 1 16,0 0-2-16,0 0 1 0,0 0 0 16,0 0 1-16,0 0 0 0,0 0-1 15,0 0 1-15,4 0 0 0,4 4-1 0,-3 1 2 16,5 0-2-16,-6-1 0 0,4 3 1 16,2 0 0-16,-1-2 0 0,0 2 0 15,1-2-2-15,1 2 1 0,-1 2 1 16,7 2 0-16,-7-6 0 0,7 6-2 15,0-3 1-15,-5-2 1 0,5 4 0 0,1 1 1 16,-1-2-2-16,6 3 1 0,-1 1 0 16,-1-3 0-16,-1 2-1 15,0 1 1-15,0 0-1 0,-7-3 1 16,4 1 0-16,-3 3 0 0,0 2 0 0,6 0 0 16,-4 3-1-16,0-2 1 0,-1-1 0 15,1 1 0-15,0-1 0 0,-4-4 0 16,3 0 0-16,0 0 0 0,1 1 0 15,5 1 0-15,1-1 0 0,-4 2 0 16,-3-8 0-16,2 4 1 0,0 0-2 0,-3-1 2 16,9 6 4-16,-2-5-5 0,-6-2 6 15,2 2-6-15,0-1 0 0,-7-1-1 16,11 1 0-16,-5-2 0 16,5 4-6-16,-2-5-5 0,2 0-20 0,5 2-34 15,1-6-102-15,8 4-94 0</inkml:trace>
  <inkml:trace contextRef="#ctx0" brushRef="#br0" timeOffset="19161.447">4848 6671 47 0,'0'0'10'0,"0"0"-4"0,0 0-1 16,0 0 0-16,0 0 1 0,0 0 2 15,0 0 2-15,0 0-1 0,0 0-2 0,-14 0-1 16,14 0 0-16,-4 0 1 0,4 0 0 16,0 1 3-16,0 1 2 0,0 0 2 15,0 1-2-15,0-1 2 0,0 2-1 16,8-1-1-16,-4 2-1 0,6 2-4 15,-2-5 0-15,-3 0 1 0,5 4 0 0,-3-2 4 16,3 3 1-16,0 0 1 0,2 2 0 16,-4-2-1-16,-2 1-2 0,7 1 0 15,-5 2-2-15,7 1-1 16,-7-2 0-16,6 3 0 0,-5-4 0 0,1-2-1 16,-2 4 0-16,4-3-2 0,2 4 1 15,-5-5-2-15,5 7 3 0,-4-10 0 16,1 4-1-16,5 2 0 0,-5-4-1 15,4 4-1-15,-2-4-1 0,-5 3 2 16,2-1-1-16,0 1 1 0,-1 0-2 0,-1 1 0 16,5 4 1-16,-4-3 0 0,0 4 0 15,-1-5-2-15,-1 2 1 0,4 2 0 16,-5-2-1-16,2 2 3 16,2-4-1-16,-1-1-1 0,4 3 2 0,-3-3-1 15,5 2 0-15,-5-4 1 0,0-2-2 16,2 2 0-16,-4-1 0 0,2 0 0 15,-1 0 0-15,1 1 0 0,-6 1-2 16,6 0 0-16,-3 1 1 0,2 1-1 16,-4-2 2-16,0 1-3 0,-1-5 2 0,2 6-1 15,-2-6 0-15,-1 1 1 0,5 6 0 16,-3-7-1-16,2 2 2 0,1 2-1 16,-3-4 1-16,3 2 1 0,-4-2 1 15,5 5-1-15,1-2 0 0,-6-3 1 16,5 3-1-16,-5-4 0 0,0 1 0 15,2 5-1-15,-2-6 0 0,1 2-1 16,2 2 0-16,-3-1 0 0,-2-3 1 16,2 2-1-16,-3 0 1 0,3-1 0 15,1 0-1-15,2 4 0 0,-3-4 1 0,0 1-1 16,-2-1 1-16,-2-4-2 0,0 0 1 16,0 0 0-16,4 2 1 0,-4-2 0 15,4 2-1-15,-2-2 2 0,1 2-3 16,-2-2-1-16,-1 2-2 0,3-2-9 15,-3 2-14-15,1-2-30 0,4 6-40 0,-1 2-47 16,5 1-111-16</inkml:trace>
  <inkml:trace contextRef="#ctx0" brushRef="#br0" timeOffset="69653.126">4723 7263 3 0,'0'0'-3'16,"0"0"3"-16</inkml:trace>
  <inkml:trace contextRef="#ctx0" brushRef="#br0" timeOffset="70400.504">5394 7652 122 0,'0'0'-3'0,"0"0"1"0,-127-81-2 0,97 60-2 16,7 3 4-16,6 4-3 0,3 0 4 15,1-1 1-15,5 3 0 0,-4-5 0 16,4 6 1-16,1-1-1 0,1 0 1 16,2 5 2-16,-2-6-1 0,3 8-1 15,2-2-2-15,-2 1-4 0,3 6-5 16,-2-2-8-16,2 2-2 0,0-3-4 15,0 3-1-15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1:41.6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41 13 158 0,'0'0'43'0,"0"0"3"16,0 0 1-16,0 0 2 15,0 0-6-15,0 0-13 0,0 0-13 16,0 0-10-16,0 0-5 0,0 0 3 0,-41-14 1 16,41 14 3-16,0 0 0 0,0 0 0 15,0 0-1-15,4 0 2 0,12 6-1 16,5 0 1-16,-4-4 1 0,9 0-2 15,-2 1-1-15,-5-3 0 0,10 0-4 16,-1 0 1-16,2 0 0 0,2 0-1 0,3 0 2 16,-3 0-1-16,0 0 0 0,-1 0 0 15,5 0-1-15,-4 0 1 0,3 0 0 16,0 4-1-16,1 1 0 0,0-2 0 16,-1 1 1-16,-2 1-1 0,3 0 2 15,-1-3-2-15,1 3-1 0,2-3 2 16,-1 0-1-16,5 0-1 0,1 0 1 15,1 1 0-15,-3-3-1 0,0 1-1 16,2-1 0-16,-3 0 0 0,-1 0 0 16,3 0 0-16,0 0 2 0,1 0 0 0,-1 0-1 15,3 0 1-15,0 0-1 0,-1 0-1 16,3 2-1-16,-5 0 0 0,-1 2-1 16,-2 1 1-16,-2-1 2 0,-2 3-2 15,1-4-1-15,0-1 1 0,-1 3-3 16,1-5 3-16,1 2 1 0,-1 2 1 15,2 1 4-15,-1-1-5 0,3-3 4 0,0 2-4 16,1-1-3-16,3-2 3 16,2 0 2-16,3 0-2 0,-1 0 5 15,0 2-6-15,1 2-1 0,-3-3 2 0,-1 3-1 16,-3-3 2-16,0 1 0 0,0-2 2 16,0 0 1-16,-3 0-1 0,4 0-1 15,-6 0 0-15,1-3-4 0,-5-4 5 16,1 1-4-16,-5-1 4 0,-6 4 0 15,-1-2 1-15,3 1-4 0,-10-1 3 16,11 3-1-16,-12 0 0 0,2 1 0 16,-2 1-1-16,-8-2 0 0,2 2 0 15,0-4-1-15,-1 4 1 0,0-1 0 16,1 1-1-16,-8 0-1 0,0 0 0 0,0 0-1 16,2-2 0-16,1 2 0 0,-2 0-2 15,2 0-1-15,-2 0-5 0,1 0-15 16,5 0-22-16,-1 0-74 0,-2 3-187 15,-4 4 0-15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1:51.8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0 189 269 0,'0'0'0'0,"170"-10"3"0,-63 1 2 15,15-2 3-15,15 1 5 0,14-2 11 16,12-1 13-16,16-1 8 0,14-3-7 16,8 0-11-16,4-3-15 0,-1 4-15 0,-10 2-10 15,-14-1-31-15,-17 7-29 0,-20 4-50 16,-20 4-85-16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0:17.6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20289 1267 678 0,'0'0'18'0,"0"0"7"16,0 0 0-16,-88 35-2 0,68-17-9 0,2 4-5 16,3 3-2-16,3 5 0 15,3 3-4-15,4 4 1 0,5 3-1 16,0 5-3-16,3 2 2 0,5 0 0 0,1 2-3 16,1-3 2-16,3-2-1 0,-1-2 8 15,0 0 2-15,0-1-2 0,-2-4 1 16,-1 0-9-16,-3-2-1 0,-5-3-1 15,-1-2 0-15,0-1-4 0,-4-2-5 16,-8-2-9-16,-2-3-16 0,-5-7-46 16,0-9-69-16,-4-6-139 0</inkml:trace>
  <inkml:trace contextRef="#ctx0" brushRef="#br0" timeOffset="144.112">20145 1829 573 0,'0'0'10'0,"0"0"6"0,0 0 1 16,82-54-5-16,-56 41-4 0,-1-1-4 16,2 1-6-16,-1-1-9 0,-1-1-14 15,-1 0-31-15,1-1-33 0,0 2-70 0,-1-1-51 16</inkml:trace>
  <inkml:trace contextRef="#ctx0" brushRef="#br0" timeOffset="344.71">20599 1346 608 0,'0'0'44'16,"0"0"-10"-16,0 0-5 16,0 0-7-16,0 0-5 0,0 0-1 15,-77 79-1-15,72-52-1 0,0 8-5 16,4 4-3-16,1 6-2 0,0 1-4 0,1 2 0 16,6-1 0-16,5-1-3 0,0-4-1 15,1-4 6-15,2-6-6 0,3-4-9 16,-2-6-9-16,1-7-24 0,-5-6-26 15,1-6-38-15,2-3-101 0,0-5-67 16</inkml:trace>
  <inkml:trace contextRef="#ctx0" brushRef="#br0" timeOffset="544.853">20800 1261 635 0,'0'0'28'0,"0"0"-2"0,0 0-1 15,0 0-3-15,0 0-2 0,0 0-4 16,-23 87-3-16,23-60-1 0,5 3-4 16,4 4-2-16,3 1-2 0,2 4-3 0,1 4-2 15,-1 0-2-15,-1 0 0 0,-1-2-6 16,-4-3-14-16,0-4-20 0,-5-4-43 16,-3-3-76-16,0-2-123 0</inkml:trace>
  <inkml:trace contextRef="#ctx0" brushRef="#br0" timeOffset="680.521">20833 1678 490 0,'0'0'3'16,"0"0"1"-16,0 0-3 0,84-65-8 16,-64 46-8-16,2-1-40 0,-3 1-69 15,-1 1-111-15</inkml:trace>
  <inkml:trace contextRef="#ctx0" brushRef="#br0" timeOffset="867.464">20960 1251 636 0,'0'0'30'0,"0"0"4"0,0 0 1 0,0 0-3 16,79 29-5-16,-59-6-3 0,-1 7-8 15,1 4-3-15,1 7-5 0,-3 6-4 16,-2 9 0-16,-3 5-3 0,-5 5-1 15,-3-3-2-15,-5-2 7 0,0-8-5 16,-7-9-12-16,-6-7-29 0,-5-10-85 0,-2-8-188 16,4-9-17-16</inkml:trace>
  <inkml:trace contextRef="#ctx0" brushRef="#br0" timeOffset="-2849.856">21561 2213 368 0,'0'0'36'0,"0"0"9"15,0 0 1-15,0 0-3 0,-94 71-6 16,73-44-9-16,2 3-2 0,1 0-8 0,0 0-1 16,2-1-6-16,3-3 0 0,2-4 6 15,5-6-7-15,2-5 7 0,2-7-9 16,2-4 1-16,-1 5-2 16,1-2 1-16,-2 3 0 0,2 0 0 0,0-6 4 15,-1 0-10-15,1 0 8 0,4-9-10 16,7-6 5-16,4-10-1 0,0-2-2 15,3-2 0-15,0-3-2 0,-1 0 1 16,2-1 0-16,-4 4 2 0,-2 1-3 16,-3 13 2-16,-2-1-1 0,-2 8-1 0,0 2 2 15,1 1-2-15,-4 2-2 0,6 2 2 16,1 1-1-16,4 0 1 0,4 7-1 16,-1 5 1-16,2 4 1 0,-3 0-1 15,2 1 3-15,-1 0-3 0,0-4 2 16,-1 2 0-16,-5-8 2 0,2 0-2 15,0 1 1-15,-6-3-2 0,2-2 1 16,0 0 0-16,-2-2-1 0,2 2 0 16,1-1-1-16,-6-1-3 0,1 1-5 15,0-2-17-15,1 0-34 0,3-2-94 0,0-2-165 16</inkml:trace>
  <inkml:trace contextRef="#ctx0" brushRef="#br0" timeOffset="-117892.562">22972 1129 447 0,'0'0'75'0,"0"0"-14"15,0 0-9-15,-19-80-11 0,16 69-11 16,2 7-4-16,-1-1-6 0,1-1-2 15,-1 0-6-15,1 2-1 0,0 1-9 16,1 3-2-16,0 0-1 0,0 11 2 16,0 13 2-16,7 16 2 0,4 9 2 0,1 6-3 15,-2 7-1-15,3 0-2 0,-3-1-4 16,-1-1 1-16,1 0 0 0,-4-3 1 16,0-4 0-16,-4-4-1 15,1-7 2-15,0-8-1 0,-1-10 0 0,-2-10 1 16,1-3-2-16,-1-6-4 0,0 1-5 15,0 0-2-15,0-6-14 0,0 0-15 16,0 0-38-16,-1-12-56 0,-4-8-134 16</inkml:trace>
  <inkml:trace contextRef="#ctx0" brushRef="#br0" timeOffset="-117638.487">22700 978 422 0,'0'0'43'0,"0"0"5"0,0 0-4 16,0 0-10-16,0 0-11 15,0 0-4-15,0 0-5 0,0 0-1 16,78-17 1-16,-36 11-3 0,6-2-1 0,4-1-2 16,3 0-1-16,0 0-1 0,-6-1-4 15,-1 5-1-15,-8-2-1 0,-4 3 0 16,-5 1-2-16,-5 0 0 0,-8 0-3 15,-1 1-8-15,-8 0-10 0,-4 1-18 16,1 1-34-16,-6 0-37 0,3 0-110 0</inkml:trace>
  <inkml:trace contextRef="#ctx0" brushRef="#br0" timeOffset="-117320.91">23281 1426 416 0,'0'0'50'0,"0"0"3"0,-4 103 0 0,4-63-10 15,0 0-14-15,0 0-5 0,1-1-8 16,1-6-3-16,1-1 1 0,-2-5-2 16,-1-9-1-16,2-6-3 0,-2-1 2 15,0-5 2-15,0 0 4 0,0 0 5 16,0-6-1-16,0 0-4 0,0-1-5 15,-3-14-4-15,-5-10-4 0,-3-11-3 16,5-2 3-16,2-5-1 0,1 0-1 16,3-1 0-16,0 1-2 0,7 5-3 15,5 3-2-15,1 5-2 0,1 5-5 0,4 1-5 16,0 5-12-16,3 4-9 0,2 2-23 16,1 7-28-16,8 3-49 0,3 3-57 15,6 5-63-15</inkml:trace>
  <inkml:trace contextRef="#ctx0" brushRef="#br0" timeOffset="-116937.322">23803 1349 510 0,'0'0'35'16,"0"0"-2"-16,-78 13-1 0,48 2-5 0,4 2-6 16,-3 5-5-16,3 2-4 0,1 5-5 15,5 1-1-15,4 4-2 0,3-1-2 16,5 0-2-16,5-2 3 0,3-2-2 15,0-7-1-15,6-3-1 0,-1-9-1 16,8-4 0-16,3-5-1 0,4-1-3 0,8-5 0 16,-1-12-1-16,-1-5 3 0,-1-8 2 15,-3-4 1-15,-4-4 2 16,-3 0-2-16,-2-1 4 0,-6 2 1 0,-1 0 2 16,-2 5 3-16,-2 9 0 0,-2 1 4 15,0 7 0-15,0 3 1 0,0-1-1 16,0 8-7-16,0 1 0 0,0 4-5 15,-2-1-2-15,2 1 1 0,-1 10 1 16,-1 10 0-16,2 6 1 0,0 3 0 16,2 1-2-16,4 2-1 0,1 2 2 0,0 1-2 15,0-1 0-15,1 3 2 0,-1-4-2 16,0 0 0-16,0-5-1 0,1-5-3 16,-3-7-10-16,2-3-11 0,-1-6-26 15,-3-4-36-15,7 3-74 0,-4-2-120 16</inkml:trace>
  <inkml:trace contextRef="#ctx0" brushRef="#br0" timeOffset="-116540.496">24017 1439 532 0,'0'0'31'16,"0"0"-5"-16,0 0-3 0,0 0-1 15,0 0-6-15,0 0-1 0,0 0-2 16,0 0 0-16,0 0-5 0,14 39 1 15,-9-18-3-15,1 1-2 0,-2 0-1 0,-2-4-2 16,-1-1 0-16,-1-4 0 16,0-7 1-16,2 1 2 0,-2-7 1 15,0 0 5-15,0 0 4 0,0 2-1 16,0-2-2-16,0 0-1 0,-5-5-5 0,1-12 0 16,-3-5 0-16,4-4-1 0,3-3-2 15,0 0 0-15,3 0-1 0,5 4-1 16,3 2-1-16,2 3 1 0,2 1 0 15,4 3 0-15,-1 4 0 0,2 1 0 16,-6 5 0-16,2 5-1 0,-1 1-2 0,-1 0 2 16,2 7-1-16,-2 5 1 0,-3 2 0 15,-3 3-2-15,2 1 1 0,-2 2 0 16,-1-1 0-16,-3-5 1 0,1 1-1 16,0-1-1-16,-2-3-6 0,3 6-2 15,-3-7-8-15,0 0-7 0,0 1-13 16,-2-6-20-16,7 1-33 0,-3-3-66 15,8 1-114-15</inkml:trace>
  <inkml:trace contextRef="#ctx0" brushRef="#br0" timeOffset="-116237.668">24638 1111 433 0,'0'0'43'16,"0"0"3"-16,0 0-4 0,-82 26-6 0,65-14-9 15,5-2-13-15,3 1-4 16,1 3-6-16,6 3-2 0,-1 3 1 16,3 2 0-16,3-1-2 0,7 0 0 15,5 2 1-15,5-1 2 0,1 3-2 0,2 0 1 16,1-1-2-16,-1-3 0 0,-2 0 1 16,-3-1-2-16,-4 1 2 0,-4-1-1 15,0 2 0-15,-5-9 0 0,-4 2 1 16,-1-4 0-16,0-1 0 0,-6 4 1 15,-2-7 0-15,-7 1-1 0,-4-8 0 0,-1 0-1 16,-9-8-3-16,2-7-2 0,-2-4-8 16,1-3-8-16,4-2-27 15,1-1-28-15,7 9-93 0,3-3-106 16</inkml:trace>
  <inkml:trace contextRef="#ctx0" brushRef="#br0" timeOffset="-115862.141">25093 702 544 0,'0'0'50'0,"0"0"-15"0,0 0-9 16,0 0-15-16,0 0-7 0,0 0-5 16,0 0 1-16,0 0-1 0,0 0 1 15,-82-47 0-15,67 47 1 0,5 0-2 16,0 2 2-16,6-1 1 0,-1-1-1 15,1 2 2-15,4-2 0 0,-3 0 3 16,3 0 1-16,-1 0 0 0,0 2 0 16,-1-2-2-16,2 0-2 0,-1 0-1 0,1 0 1 15,-2 9 2-15,1 3 2 0,-1 7 3 16,2 9-2-16,0 3-2 0,0 6 1 16,0 6-2-16,0 4 1 15,0 6-2-15,0 3 0 0,-1 3 2 0,1-2 0 16,-2 1-3-16,2-3-1 0,-1-5-4 15,1-3-1-15,-2-8 0 0,1-2-1 16,-1-8-1-16,1-9-5 0,-2-2-6 16,0-6-12-16,-2-3-24 0,0 2-19 15,2-7-30-15,-5 1-37 0,2-5-52 0</inkml:trace>
  <inkml:trace contextRef="#ctx0" brushRef="#br0" timeOffset="-115317.43">24775 1310 443 0,'0'0'33'0,"0"0"4"16,0 0 2-16,0 0 1 0,0 0-8 16,0 0-5-16,89-2-7 15,-52 2-6-15,3 0-6 0,4-2-2 16,3-2-1-16,0-4-3 0,2-2 2 0,-3-3-2 16,1 1 0-16,-7-4-1 0,-2-1 0 15,-4-1 1-15,-9 1-3 0,-5 0-1 16,-8 4 1-16,-5-3-3 0,-4 1 3 15,-3-2 1-15,-2 0-4 0,-9 1 2 16,-2 5 1-16,-6 3 0 0,0 3 1 0,-4 4-1 16,-1 1 1-16,-1 7-2 0,2 7 2 15,0 4 0-15,1 4 0 16,4-1 2-16,1 3 2 0,4 2-3 0,2 0 0 16,1 1 1-16,2 2-2 0,3-2-2 15,2 0 2-15,3-2-2 0,0-3 0 16,0-1-1-16,7-4-1 0,0-2-2 15,0-5-3-15,5-3-2 0,4-1-5 16,4-3-2-16,5 0 0 0,-1-3 2 16,2 0 6-16,-1-4 5 0,-1-4 5 0,-2-1 3 15,0-3 4-15,-1 1 1 0,-2 0 4 16,-4 2 0-16,-2 4 1 0,-3 2-1 16,-6 1-1-16,6 2-2 0,-5 0-3 15,2 2-2-15,4 6-1 0,-5 5-1 16,2-1-2-16,-5 3 0 0,-3 5-1 0,0 1 1 15,-3 4 0-15,-6-2 0 16,1-6 3-16,3-8 3 0,2-4 11 16,3-5 3-16,-4 0 4 0,-2-5-2 15,0-2-4-15,2-8-5 0,4-7-6 0,1 0-1 16,11-7-4-16,3 4-2 0,6 0 0 16,4 2-8-16,3 1-19 0,3 4-28 15,4 6-100-15,-1 0-158 0</inkml:trace>
  <inkml:trace contextRef="#ctx0" brushRef="#br0" timeOffset="-114658.419">26721 578 535 0,'0'0'45'0,"0"0"-5"0,0 0-13 0,0 0-10 15,0 0-10-15,0 0-4 16,0 0-3-16,0 0 1 0,0 0-1 16,-94-27 0-16,59 36 0 0,-2 0 0 15,1 0 1-15,3-2 1 0,3-1 0 0,4-4 2 16,6-1 0-16,2 3 1 0,6-3 1 16,-1 1 0-16,3-1 1 0,4-1-2 15,1 2 0-15,5-2 0 0,-5 0-2 16,1 2-1-16,0-1 0 0,-5 4-2 15,3 2 1-15,-4 4 1 0,0 7-1 0,2 3 1 16,0 4 1-16,2 7 0 0,2 5 1 16,-1 6 2-16,3 4 0 15,-1 5 2-15,0 1-2 0,0 2-2 16,0 2 5-16,3-1-3 0,-1-1-1 0,1-6-2 16,-2-3-5-16,1-5 0 0,-1-3 0 15,2-5-1-15,-1-4-4 0,1-3-5 16,0-7-11-16,0-3-10 0,1-3-23 15,1-10-24-15,-1 4-60 0,-1-7-89 16</inkml:trace>
  <inkml:trace contextRef="#ctx0" brushRef="#br0" timeOffset="-114134">26097 1164 498 0,'0'0'27'0,"0"0"7"0,0 0 2 15,0 0-10-15,0 0-4 0,0 0-8 16,0 0-2-16,81-35-2 0,-43 26 0 16,3 0-3-16,1-2-1 0,0 4 0 0,-3-1-4 15,-4 1 1-15,-12 3-1 0,-3 0-1 16,-7 3 0-16,-7 1 1 16,0 0-2-16,-6 0 1 0,0 0 1 0,0 0-2 15,1 0 0-15,2 0 0 0,2 9 2 16,-2 7 0-16,1 9 1 0,-4 3 2 0,3 4 0 15,-3 2-3-15,1 2-2 16,0-1-1-16,4 0 0 0,-1-3 1 16,4-3 0-16,-1-5 1 0,3-3-1 15,2-4 2-15,-4-8 0 0,7-3 0 0,2-4-1 16,3-2 1-16,6-7-1 0,-3-8-2 16,-1-3 0-16,0-7-1 0,-4-4 2 15,0-3 1-15,-4-7 1 0,-2 1 0 16,-5-1-12-16,0 0 7 0,-4 0 1 15,-1 3-2-15,-2 3 13 0,0 10-6 0,0 2 3 16,0 8 3-16,0 7-2 16,0 1 0-16,0 5-4 0,0-2-3 15,0 2 0-15,0 0 0 0,-2 0 0 16,-1 13 2-16,-1 11 0 0,3 6 0 0,-1 5-1 16,2 2 6-16,0 2-3 0,0-1-1 15,2-3 1-15,1-3-6 0,1-4 1 16,-1-1 0-16,1-4 0 0,-1-7-1 15,0-1-5-15,0-6-6 0,-2-5-8 16,1 1-13-16,-2-5-20 0,6 0-55 0,1 0-84 16,6 0-92-16</inkml:trace>
  <inkml:trace contextRef="#ctx0" brushRef="#br0" timeOffset="-113754.219">26983 1074 589 0,'0'0'18'0,"0"0"0"0,0 0-1 16,0 0-4-16,0 0 2 0,0 0-2 16,0 0 1-16,0 0 2 0,0 0-2 0,9 100-3 15,-2-71 0-15,-3-2-3 0,2-1-4 16,-1-1-1-16,-2-8 0 0,0-7 0 16,-2-1 0-16,1-3 2 0,-1-3 1 15,2 4 2-15,-3-7 2 0,0 0 2 16,0 0-1-16,0 0-4 0,1 0-2 15,-1-3-2-15,0-14-1 0,0-8 1 16,-1-7-1-16,-2 1-9 0,3 2 2 16,0 0 1-16,7 1-1 0,3 2 6 15,3 3-1-15,5-2-1 0,0 4 0 0,4 3-1 16,1 4 1-16,0 5 0 0,-1 3-1 16,-8 4 2-16,2 2-2 0,-1 2 2 15,-2 6-1-15,4 4-1 0,-4 3 0 16,0 6-1-16,-4 4 1 0,0 2-3 15,-2 0 1-15,-1 0-4 0,-2-1-7 0,-1-1-3 16,0-7-16-16,-2-1-15 0,4 4-34 16,-2-2-49-16,3 4-140 15</inkml:trace>
  <inkml:trace contextRef="#ctx0" brushRef="#br0" timeOffset="-113528.205">27588 866 460 0,'0'0'35'0,"0"0"-1"0,0 0-4 16,0 0-7-16,0 0-4 0,0 0-5 15,-93 34-2-15,79-4-2 0,2 7-2 16,2 6-1-16,3 3-1 16,4 3 0-16,3 1 0 0,0-3-1 0,8-6-1 15,3-6-3-15,2-10-1 0,1-5-3 16,1-6 0-16,-2-6-7 0,1-5-12 15,3-3-23-15,0-10-22 0,6-5-59 16,-2-5-75-16</inkml:trace>
  <inkml:trace contextRef="#ctx0" brushRef="#br0" timeOffset="-113261.238">27777 617 594 0,'0'0'48'0,"0"0"-9"0,0 0-11 0,0 0-6 15,0 0-12-15,0 0-5 16,0 0-1-16,0 0-1 0,0 0 6 16,-9-11-1-16,9 30 1 0,0 11-2 15,2 7-1-15,2 4-4 0,4 4-1 0,-3 3 2 16,1 4 0-16,3 0 1 0,-3 1 1 16,-1 1-4-16,1-1 5 0,-1-5 0 15,2-5-4-15,-4-4-1 0,-1-7-8 16,0-10-6-16,-1-11-10 0,-1 0-7 15,0-5-15-15,0 0-15 0,2 0-13 0,-2-6-9 16,0 0-30-16,-2 0-25 0,-9-4-33 16</inkml:trace>
  <inkml:trace contextRef="#ctx0" brushRef="#br0" timeOffset="-113021.3">27673 1152 396 0,'0'0'51'15,"0"0"-10"-15,0 0-4 0,0 0-5 16,0 0-9-16,43-83-6 0,-21 67-2 15,2 1-4-15,3-2 0 0,0 2 0 16,1-1-1-16,-2 0 1 0,1 3-2 0,-2 0-2 16,-3 4-1-16,-5 3-1 0,-2 5-1 15,-6-1 1-15,0 2-2 0,4 2 2 16,-3 5 0-16,2 7-2 0,-3 4 3 16,-2 6-2-16,-2 5 0 0,0 3 0 15,-1 5 1-15,-1-1 0 0,2 1-3 16,-2-4 0-16,0-9-5 0,0-4-2 15,-1-8-10-15,-1-6-14 0,1 4-34 16,-1-5-44-16,-1 0-176 0</inkml:trace>
  <inkml:trace contextRef="#ctx0" brushRef="#br0" timeOffset="-112838.913">28048 698 665 0,'0'0'16'16,"0"0"6"-16,0 0-1 0,0 0-6 16,0 0-7-16,0 0-8 0,0 0-1 15,0 0-5-15,0 0-2 0,30-18-12 0,-21 18-19 16,5 7-45-16,-2 5-56 0,1 6-151 16</inkml:trace>
  <inkml:trace contextRef="#ctx0" brushRef="#br0" timeOffset="-112549.746">28422 906 452 0,'0'0'55'16,"0"0"-5"-16,0 0-5 0,94 68-9 15,-78-47-8-15,-2 1-8 0,-3 3-5 16,-7 3-4-16,-4-1-2 0,-4 0 1 15,-11 0-1-15,-8-4-3 0,-6-3 0 16,-3-1-2-16,-2-3 0 0,0-3 5 0,1-10 0 16,3-3 3-16,4-1-3 0,3-10-1 15,5-9-1-15,2 0-7 0,8-6-1 16,2-2-2-16,4 0-2 16,2-3 1-16,2 0 0 0,5 3-9 0,6-2-7 15,4 1-14-15,2 2-21 0,7 2-41 16,0 4-46-16,3 5-92 0</inkml:trace>
  <inkml:trace contextRef="#ctx0" brushRef="#br0" timeOffset="-112237.925">28555 866 561 0,'0'0'40'0,"0"0"0"0,0 0-8 15,0 0-9-15,0 0-5 0,43 93-3 16,-37-69-4-16,0 5-2 0,-1 1-1 0,-1-2-1 15,-1-2-2-15,-2-9 1 16,1 0 3-16,-2-5 1 0,0-9 2 16,2 4 1-16,-2-7 0 0,0 0 2 15,0 0-6-15,2 0-6 0,-1-3-2 0,5-12-2 16,1-8 1-16,4-8 2 0,3 3-1 16,1 0-1-16,2 4 1 0,0 2 0 15,2 5-1-15,-2 3 0 0,-4 6-1 16,3 5 1-16,-1 3-1 0,0 0 0 15,3 11 1-15,-1 4-1 0,-4 6 0 0,-2 6 0 16,-4 7-3-16,-3 3-4 16,-4 1-3-16,0-1-13 0,-2-2-23 15,-9-1-46-15,-2 0-123 0,-9-2-96 16</inkml:trace>
  <inkml:trace contextRef="#ctx0" brushRef="#br0" timeOffset="118958.335">30594 640 457 0,'0'0'36'0,"0"0"9"15,0 0 0-15,0 0-5 0,0 0-14 0,0 0-8 16,0 0-10-16,0 0-4 16,0 0-2-16,-31-12 0 0,0 19 2 0,2 1 0 15,3-2 3-15,1 2 0 16,2-3 2-16,9 0-2 0,2-1-2 0,9-3-1 16,3-1-1-16,-1 0 0 0,1 0 0 15,-1 2-1-15,-1-2-1 0,-1 4 0 16,-1-1 1-16,1 8 1 0,1 4 3 15,2 7 0-15,0 5 0 0,6 5 0 16,2 4-1-16,-1 6 2 0,1 5-1 0,0 7-1 16,-1 2 1-16,0 2-1 15,3 3 3-15,-1-1-2 0,0-1-1 16,-2-4-4-16,3-5-2 0,-3-5-1 16,0-5 0-16,-1-4-2 0,0-4 3 0,-3-3-2 15,0-9-5-15,0-3-4 0,-2-5-18 16,-1-6-15-16,2 0-46 0,-2-6-59 15,0 0-140-15</inkml:trace>
  <inkml:trace contextRef="#ctx0" brushRef="#br0" timeOffset="119271.073">30209 1345 507 0,'0'0'3'0,"0"0"11"0,0 0 13 15,0 0 3-15,0 0-1 0,0 0-4 16,0 0-9-16,0 0-3 0,109-44-4 16,-67 27 0-16,1 2-3 0,2-1-1 15,-3 1-1-15,-4 3-2 0,-3 2-1 0,-12 2 0 16,-3 5 0-16,-9 1-1 0,-5 2 1 16,1 0 2-16,-7 0 0 0,3 0 0 15,1 0 2-15,2 3-1 0,3 7-1 16,-3 2 1-16,4 4-1 0,-3 4-1 15,1 0 1-15,0 1-1 0,-1 0-1 0,1 1 0 16,-3-3-1-16,3-1 0 0,-3-4-1 16,1 0 0-16,-3-3-5 15,0-2-7-15,0 1-26 0,-2-5-37 16,-1 2-94-16,0-3-121 0</inkml:trace>
  <inkml:trace contextRef="#ctx0" brushRef="#br0" timeOffset="119448.155">30669 1002 704 0,'0'0'15'15,"0"0"5"-15,0 0 0 0,0 0-6 16,0 0-3-16,0 0-5 16,0 0-4-16,0 0-7 0,0 0-2 0,0 0-10 15,-21-47-27-15,21 47-33 0,0-2-58 16,0 1-92-16,0 1-53 0</inkml:trace>
  <inkml:trace contextRef="#ctx0" brushRef="#br0" timeOffset="119718.721">30802 715 504 0,'0'0'44'0,"0"0"7"0,0 0-2 0,0 0-9 15,0 0-14-15,0 0-10 16,0 0-6-16,0 0 0 0,0 0 1 16,-5 0 1-16,10 27-2 0,4 11-3 15,1 5-2-15,-3 4 0 0,1 3-2 0,-2 4 1 16,1 2-1-16,-3-1-2 0,-1-1 4 16,0-4-2-16,-2-1 0 0,1-4-2 15,-2-8-4-15,1-2-4 0,-1-12-10 16,2-2-10-16,-1-7-20 0,-1-8-27 15,2 1-49-15,-2-7-86 0,3 2-71 0</inkml:trace>
  <inkml:trace contextRef="#ctx0" brushRef="#br0" timeOffset="119968.055">31100 671 540 0,'0'0'47'16,"0"0"-5"-16,0 0-8 0,0 0-14 0,0 0-3 16,0 0-1-16,0 0 0 0,0 0-3 15,0 0-1-15,-13 110-4 0,22-62-3 16,-2 4-3-16,2 6-1 0,1 1 0 16,0 2-1-16,-1-1 3 0,0-3 0 15,-1-4-3-15,-2-4 0 0,-2-8-10 16,-1-8-8-16,-1-10-16 0,-2-5-27 15,0-6-63-15,0-4-95 0,-2 2-67 16</inkml:trace>
  <inkml:trace contextRef="#ctx0" brushRef="#br0" timeOffset="120691.36">31029 1171 356 0,'0'0'35'0,"0"0"11"0,0 0 6 16,0 0-3-16,0 0-9 0,90 10-15 16,-57-17-16-16,0-6-1 0,2-4-5 15,1-1 1-15,1-3 4 0,-1-3-7 0,-3 2 1 16,-2 1-1-16,-3 0 0 0,-3 1 1 16,-5 3-1-16,-7 4 1 0,-4 1 0 15,-4 4 1-15,-5-3 1 0,2 2-1 16,-2-2 1-16,-8-2 0 0,-4 4-2 15,0 0 0-15,-5 4-2 0,-3 5 0 0,1 0 1 16,-6 1-2-16,4 6 2 0,2 3-1 16,2 2 1-16,3 4-1 15,0 3 0-15,4 4 0 0,0 4 0 16,1 4 2-16,5-1-1 0,2-1-1 0,2 2 0 16,5-2 2-16,5 0 0 0,1 0-1 15,2-3 0-15,3-4-2 0,-1-7-1 16,2-5-1-16,-4-3 1 0,4-5-1 15,1-2 1-15,2-2 1 0,6-11 1 16,-3-4 1-16,-2-2-1 0,-3-5-1 0,1-2 1 16,-3 1-1-16,3 0 1 15,-3 4 2-15,1 5 0 0,-5 7 1 16,-5 2 0-16,4 5-1 0,-5 2 0 0,4 0-1 16,5 0 1-16,-7 6 0 0,4 8 0 15,-2 3 1-15,-4 2 1 0,-3-2-4 16,-2 0 2-16,-1-5-3 0,0-6 1 15,0 1 1-15,0-7 2 0,0 0 2 16,0 0 3-16,0 0 2 0,2 0 0 16,-2-1-1-16,1-16-2 0,2-8 0 0,3-9-1 15,1 4-1-15,0 1-2 0,2 3-1 16,1 4-1-16,0 0 0 0,0 5-1 16,-2 5-1-16,3 2 1 0,-5 4-1 15,-2 4-2-15,5-3 0 0,-4 4-1 16,0-1-5-16,4 2-1 0,-3 0-2 15,3 0-4-15,2 6-4 0,-5 0 1 16,2 7 2-16,-1 0 6 0,-2 1 6 16,0 6 2-16,0-2 4 0,-2 1-1 15,1 1 1-15,-2 2 1 0,1 0 1 0,-2 2-1 16,-1 2 0-16,0-8-1 0,0 1-1 16,0-6-1-16,0 0-1 0,0-2-1 15,0-6-23-15,0 2-34 0,0-7-108 16,0 0-118-16</inkml:trace>
  <inkml:trace contextRef="#ctx0" brushRef="#br0" timeOffset="120864.563">31786 689 604 0,'0'0'20'0,"0"0"7"16,0 0-1-16,0 0-3 0,0 0-10 15,0 0-8-15,0 0-6 0,0 0-3 16,0 0-15-16,33-50-27 0,-20 50-74 0,-6 0-130 16</inkml:trace>
  <inkml:trace contextRef="#ctx0" brushRef="#br0" timeOffset="121629.975">32027 878 400 0,'0'0'62'0,"0"0"1"15,0 0-8-15,0 0-14 0,13 83-12 16,-7-71-9-16,0 2-6 0,-3-6-2 16,1 0-2-16,-1 1 1 0,-2-6 4 15,2 2 3-15,-3-5 0 0,2 0 0 16,4-10-3-16,1-9-7 0,1-5-2 15,-2-2 0-15,-3 0-2 0,-1-1 1 16,-2 1-1-16,0 6-2 0,0 4 0 16,0 5 0-16,0 5 0 0,0 1-1 15,0 5-1-15,0-1-1 0,0 1-1 0,1 0 0 16,7 0 1-16,3 3 0 0,3 10-1 16,4 9 2-16,-4 2-1 0,-1 2-1 15,-4 3-1-15,1-4-2 0,-2 1-3 16,1-3-1-16,-3-7-4 0,4-3-5 15,-4-4-4-15,4-6-5 0,7-3-9 0,2-3-9 16,10-9-11-16,-1-5-5 16,1-5 2-16,-2 2 11 0,-3-5 21 15,-3 4 13-15,-7 0 12 0,-4 7 7 16,-7 0 9-16,-3 1 6 0,0 5 10 0,-8-1 4 16,-1 4 1-16,-4 5-3 0,-5 0-5 15,0 5-4-15,-5 7-3 0,2 3-1 16,3 3-4-16,-1 2-3 0,3 2-3 15,0-2-2-15,7 0-4 0,2-4-1 16,6-1-2-16,1 1-1 0,1-5 1 0,5 2 1 16,4-5-1-16,4-3-1 0,-3-3 1 15,6 1 0-15,-2-3 2 16,-1-3 2-16,-3-1 0 0,-2-6 1 0,-3-4 2 16,-5 3 2-16,1 1 5 0,-1 5 3 15,-1 0 1-15,0 0 0 0,0 0-6 16,0 0-3-16,0 5-4 0,0-1-3 15,0 1-1-15,0 0 0 0,0 0 0 16,0 9 2-16,4 8 0 0,2 6 1 16,2 3-1-16,-1 6-3 0,-2 6 4 0,0 2-1 15,-4 2 0-15,-1 2 0 0,0 4-4 16,-1 1 0-16,-5-3-1 0,-4 1 2 16,0 1 0-16,-2-2 0 0,-4-6 1 15,2-3 1-15,-2-5 3 0,-2-8 0 16,0-6 2-16,-1-4-1 0,-1-5-3 0,-2-6 0 15,-2-3-3-15,-2-1-1 16,-2-12-2-16,0-1-5 0,1-9-8 16,0-2-11-16,-1-4-29 0,-1-1-26 15,2 2-109-15,-1 4-125 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6:42.6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3596 329 322 0,'0'0'48'0,"0"0"4"0,0 0-3 0,0 0-1 16,-18-117-5-16,16 102-5 0,2 6-6 15,0 1-14-15,0 8-5 0,0-3-11 16,0 3-9-16,0 0 3 0,0 0-1 16,0 16 6-16,0 12 3 0,2 19-2 15,2 14 2-15,-4 12-4 0,0 13 3 0,0 10-3 16,0 8 2-16,0 3 1 16,0 5-2-16,0-2 3 0,0 1-3 15,0 1-1-15,4 1 3 0,6-4-1 0,-1-1 1 16,2-5-2-16,-1-9 4 0,3-6 0 15,-3-7-4-15,4-7 5 0,-1-3-6 16,0-6 1-16,0-4 0 0,-3-4-1 16,0-5 2-16,-2-3-2 0,1-7 1 15,-5 1-1-15,1-2 1 0,-1-6 1 16,-4 0-1-16,4-10-1 0,-4-3 1 0,2-6 0 16,-2-8-1-16,0 6 1 0,0-8 0 15,0 1 0-15,2 2 1 0,-2-9 1 16,0 0 1-16,0 0 1 15,2 1 0-15,-2 3 0 0,3-4 0 0,7 0-1 16,8 0 0-16,12 0-1 0,10-9-1 16,8-4 1-16,7 0-3 0,7-1 2 15,7-2-2-15,6 2 2 0,9 0-2 16,3 0 1-16,2 4-1 0,-4 4-1 16,-1-1 0-16,-7 6 1 0,-5 1 1 0,-7 0 0 15,-5 0-1-15,-7 3 1 0,0 4-1 16,-9 0 1-16,-7 0 0 0,-6 0-1 15,-8 0 1-15,-1-1 0 0,-8-3 0 16,-1 1 0-16,1-1 2 0,-7-1 1 16,-1 0 0-16,-6-2 0 0,0 0 3 0,0 0-2 15,0 0 0-15,4 3 0 0,-3-3-1 16,2 0-2-16,-1 0-1 16,1 0-5-16,-3 0-11 0,1 0-22 15,-1 0-35-15,0 0-72 0,-6-3-154 0</inkml:trace>
  <inkml:trace contextRef="#ctx0" brushRef="#br0" timeOffset="52200.986">3963 4859 12 0,'0'0'0'0,"0"0"0"16,0 0 0-16,0 0 0 0,0 0 0 16,0 0 1-16,0 0-1 0,0 0 0 15,0 0 1-15,-10-21 1 0,10 19-1 16,-3 2 1-16,3-1 2 0,-1 1 1 15,1-4 3-15,-5 4 4 0,5-1 2 16,0 1 0-16,0-2-4 0,0 2-4 16,0-2-6-16,0 2-5 0,0-2-7 0,0 2-13 15</inkml:trace>
  <inkml:trace contextRef="#ctx0" brushRef="#br0" timeOffset="52497.162">3963 4859 287 0,'-27'-14'19'0,"18"28"9"0,-5 7 5 0,4 5 0 0,-1-1-2 0,1 4-5 0,1 3-6 0,3 1-4 16,2 2-2-16,0 3-2 16,1 3-3-16,1 2-2 0,2 1-5 15,-2 0-1-15,2 0-2 0,0 0-1 16,-2-1-7-16,2 0-10 0,-4-1-20 0,4 3-30 16,0-7-23-16,0 4-32 0,0-2-36 15</inkml:trace>
  <inkml:trace contextRef="#ctx0" brushRef="#br0" timeOffset="52379.09">3963 4859 287 0</inkml:trace>
  <inkml:trace contextRef="#ctx0" brushRef="#br0" timeOffset="52940.22">3854 7751 78 0,'0'0'104'0,"0"0"-4"16,0 0-9-16,6 131-14 0,-3-97-14 15,-2 0-15-15,2-1-10 0,-1 0-10 16,-2-1-7-16,3 1-9 0,-2-12-5 15,2 5-5-15,-2-1-5 0,-1-2-6 0,5 2-17 16,0 0-27-16,2 0-43 0,2 3-42 16,1 7-55-16</inkml:trace>
  <inkml:trace contextRef="#ctx0" brushRef="#br0" timeOffset="53088.5">3993 8704 491 0,'0'0'50'0,"0"0"-10"0,0 0-8 15,0 0-6-15,0 0-9 0,10 121-6 16,-7-90-5-16,-2 1-6 0,-1 1-4 0,0-2-9 16,0 3-22-16,0 1-17 0,0 0-27 15,0 6-21-15,3-2-22 0,-2 9-35 16</inkml:trace>
  <inkml:trace contextRef="#ctx0" brushRef="#br0" timeOffset="53228.723">4051 9679 528 0,'0'0'61'0,"0"0"-14"0,0 0-15 16,6 115-13-16,-3-90-10 0,-3 3-1 16,1 5-3-16,-1-10-4 0,0 6-8 0,0 1-12 15,0 2-31-15,-4 14-49 0,-5-3-68 16,4 6-93-16</inkml:trace>
  <inkml:trace contextRef="#ctx0" brushRef="#br0" timeOffset="52810.932">3900 6899 557 0,'0'0'18'0,"0"0"3"0,0 0-1 15,-18 111 0-15,12-78-6 0,-1 0-4 16,1 2-10-16,-1 4-2 0,1-2-10 0,0 1-15 15,-1 2-18-15,6 1-27 16,-2-3-22-16,3 9-16 0,0-1-7 16,0 0 3-16</inkml:trace>
  <inkml:trace contextRef="#ctx0" brushRef="#br0" timeOffset="52644.725">3840 6182 359 0,'0'0'30'0,"0"0"-7"16,0 0-8-16,0 110-8 0,0-85-4 0,0-6-8 15,0 8-17-15,0-1-29 0,0-6-42 0,2 10-74 16</inkml:trace>
  <inkml:trace contextRef="#ctx0" brushRef="#br0" timeOffset="92801.607">3769 6641 26 0,'0'0'2'0,"0"0"-4"15,0 0 1-15,0 0-2 0,0 0 1 16,0 0 0-16,0 0 0 0,0 0-2 15,0 0 1-15,0 0-1 0,-7 0-1 0,7 0 5 16,7 0 0-16</inkml:trace>
  <inkml:trace contextRef="#ctx0" brushRef="#br0" timeOffset="53388.384">4060 10740 604 0,'0'0'17'0,"0"0"-2"0,0 0-6 15,0 0-2-15,0 0-2 0,0 0-5 0,0 0-2 16,13 118-9-16,-13-93-10 0,-8 10-19 16,0-1-15-16,-2 0-26 0,1 5-9 15,4 1-6-15,0 2 1 0,1 4-1 16</inkml:trace>
  <inkml:trace contextRef="#ctx0" brushRef="#br0" timeOffset="53525.263">4001 11552 365 0,'0'0'66'0,"0"0"-10"0,0 0-8 0,0 0-10 16,-8 112-7-16,1-81-7 0,-3 1-6 16,1 1-7-16,-1 0-4 0,-3-1-6 15,8-1-6-15,-3 3-13 0,7-1-21 16,-2 3-34-16,3-1-50 0,0-7-84 15</inkml:trace>
  <inkml:trace contextRef="#ctx0" brushRef="#br0" timeOffset="53672.547">3976 12445 457 0,'0'0'34'0,"0"0"0"15,-17 111-8-15,12-77-5 0,4-2-10 16,1-2-5-16,0 0-8 0,0-9-11 15,4-9-25-15,2 5-53 0,-2-7-105 16,3 11-53-16</inkml:trace>
  <inkml:trace contextRef="#ctx0" brushRef="#br0" timeOffset="53843.219">4011 13454 708 0,'0'0'0'0,"0"0"2"0,0 0 1 0,0 0 0 15,0 0 0-15,0 0-1 0,0 0-4 16,-5 117-2-16,5-97-6 16,0-2-11-16,0 1-24 0,0 8-29 15,0-8-42-15,0 10-62 0,5-1-64 0</inkml:trace>
  <inkml:trace contextRef="#ctx0" brushRef="#br0" timeOffset="53962.662">4074 14149 563 0,'0'0'49'0,"0"0"-10"0,0 0-12 0,0 0-8 16,0 128-6-16,0-102-7 0,0 2-5 16,0 8-4-16,0-6-10 0,0 1-19 15,-1-11-43-15,-2-5-67 0,1 0-124 16</inkml:trace>
  <inkml:trace contextRef="#ctx0" brushRef="#br0" timeOffset="54133.248">4182 15068 703 0,'0'0'9'0,"0"0"0"16,-1 134 1-16,-3-83 1 0,-1 1-3 15,-3 2-2-15,2 1-3 0,-5-4-3 16,4 2-6-16,-1-3-1 0,3-4-9 16,0-1-21-16,5-5-29 0,0 1-44 15,5 1-56-15,8 1-52 0</inkml:trace>
  <inkml:trace contextRef="#ctx0" brushRef="#br0" timeOffset="54268.202">4249 16427 592 0,'0'0'47'0,"0"128"-14"15,-1-57-4-15,-8-6-9 0,4 2-4 16,-7-5-2-16,2-3-6 0,-3 0-5 16,3-6-3-16,-2 1 0 0,-1-5-7 15,3-6-11-15,3-12-29 0,1-13-57 16,6-11-158-16,0-7-27 0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1:59.6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261 0 600 0,'0'0'36'0,"0"0"-8"16,-14 135-10-16,7-92-6 0,1-1-7 16,1 0-2-16,-3 0-1 0,3 2-6 0,-2 1 0 15,1 1-10-15,0 3-7 0,2 0-7 16,0 0-11-16,1 8-7 0,3 0-7 16,0 3 1-16,0 3 0 0,0-1 5 15,0 1 9-15,0-4 12 0,3-2 12 16,-2-10 9-16,2-2 12 0,1-6 12 15,-2-3 14-15,2-7 4 0,-3-6 2 16,4 1-8-16,-3-2-8 0,0 1-5 16,1 2-6-16,-3 1-6 0,0-1-4 15,0 1-2-15,-5 9-2 0,-2 0-1 0,0-2 1 16,-1 6 0-16,-1-2 2 0,-4 1 1 16,5 3-1-16,-5 0 0 0,3 7-1 15,0-3 1-15,1 6-2 0,1-4 1 16,-1 5-3-16,4-4-2 0,-4-3 5 15,2 3-4-15,1-1 3 0,0-2-7 0,-2 4-3 16,-4-1-1-16,4 0 3 0,-2 0 4 16,4-1 4-16,-1 5 1 15,3-4 0-15,0-1 3 0,2 1 2 16,-2-5 0-16,4-1 2 0,-2-2 3 0,2-4-6 16,0-11 4-16,0-1-4 0,0-7-3 15,0-2-4-15,0 2-9 0,0-9-26 16,0 11-44-16,0-10-62 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2:01.7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84 95 476 0,'0'0'3'0,"0"0"-1"16,0 0 1-16,0 0 17 0,0 0 4 15,0 0-2-15,0 0-4 0,0 0-11 0,0 0-1 16,-85-8 2-16,87 8 3 16,20 0 2-16,16 2-1 0,14 3 2 15,10-5 0-15,9 0 0 0,11 0-2 0,6-5-4 16,14-1-2-16,1-1-1 0,11 4 1 16,4-2 0-16,5 1 0 0,3 0-2 15,5 1 2-15,2-1-3 0,0 4 1 16,-2-1 0-16,0 1-3 0,-5 0 3 15,0 0 2-15,-8 0-1 0,-9-2 3 0,-2-1 0 16,-12 0-1-16,-7-4-6 0,-10 1 5 16,-9 1-7-16,-13 2 8 15,-8 0-2-15,-17 3 0 0,-4 0 6 16,-10 0-8-16,-3-4 2 0,0 4-1 0,1 0-6 16,-1-4 4-16,3 2 1 0,-4 0-2 15,9 2 0-15,4-1 0 0,-8-2-2 16,8 3 0-16,2-2 2 0,-12 2-1 15,10-2 0-15,-12 2 0 0,-5 0 0 16,-1 0 0-16,-2 0-1 0,1 0 0 0,1 0-5 16,0 0-2-16,-8 0-9 0,0 0-12 15,0 0-17-15,1 0-51 0,-1 0-67 16,0 0-128-16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8:42.8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16865 6749 309 0,'0'0'61'0,"0"0"-10"16,0 0-2-16,0 0-5 0,0 0-5 15,0 0-9-15,0 0-5 0,0 0-6 16,0 0-4-16,-50-18 0 0,50 18 0 0,0 0 1 16,19 6-3-16,8 9-2 0,11 6-5 15,-2 2-1-15,-3 0-2 0,-2 4 0 16,-1 2-1-16,-3 1 1 0,-6 3-2 15,-6 2 1-15,-5 6 0 0,-6 3 1 16,-4-1 2-16,-6 2-1 0,-11 1 1 16,-9-2 0-16,-2-2-2 0,-8-4 0 15,-2 2-3-15,-1-7 0 0,1-6-6 16,6-3-27-16,11-8-74 0,10-6-184 16,4-10-16-16</inkml:trace>
  <inkml:trace contextRef="#ctx0" brushRef="#br0" timeOffset="2357.039">21341 7074 525 0,'0'0'23'0,"0"0"11"16,0 0 7-16,0 0-1 0,111 64-7 15,-85-31-9-15,-1 4-5 0,-1 8-8 16,-2 2-1-16,-2 9 2 0,1 1-6 0,1 9 3 15,-5 3-4-15,-2 4-5 0,-3-1-2 16,-4 0-3-16,-8-3-2 0,0-8-8 16,0-6-5-16,-4-11-14 0,-3-16-23 15,3-12-33-15,4-8-58 0,0-8-122 16</inkml:trace>
  <inkml:trace contextRef="#ctx0" brushRef="#br0" timeOffset="2505.625">22058 7644 463 0,'0'0'25'16,"0"0"6"-16,108-4 1 0,-71 4-4 15,-1 0-9-15,2 0-11 0,-5 0-12 16,1 2-18-16,-5 6-26 0,-11 1-53 16,-1 2-50-16,-5-4-54 0</inkml:trace>
  <inkml:trace contextRef="#ctx0" brushRef="#br0" timeOffset="2639.603">22226 7956 731 0,'0'0'44'16,"0"0"-8"-16,0 0-11 0,0 0-11 15,0 0-6-15,0 0-4 0,0 0-3 16,107-57-3-16,-60 43-4 0,0-1-17 16,0 3-30-16,0 4-71 0,-4-4-183 15,-2 8-10-15</inkml:trace>
  <inkml:trace contextRef="#ctx0" brushRef="#br0" timeOffset="7017.564">22118 7882 473 0,'0'0'63'0,"0"0"-12"16,0 0-7-16,0 0-12 0,0 0-5 0,0 0-5 15,0 0-3-15,0 0-1 16,0 0-2-16,12 52-2 0,33-52-1 15,4 0-3-15,6-9-1 0,3-2-2 0,3 0 0 16,-2-1-4-16,-5 1-1 0,-4 1 0 16,-7 4-3-16,-16 0 1 0,-10 3-1 15,-10 3-2-15,-7 0-1 0,0 0-2 16,0 0-6-16,3 0-9 0,-2 0-10 16,6-5-25-16,-1 0-54 0,4-4-140 0,-1-1-40 15</inkml:trace>
  <inkml:trace contextRef="#ctx0" brushRef="#br0" timeOffset="6801.932">22199 7656 467 0,'0'0'78'0,"0"0"-14"15,0 0-12-15,0 0-10 0,0 0-11 0,0 0-6 16,0 0-12-16,0 0-2 0,0 0-1 15,-37-16-3-15,37 14 1 0,17 0-1 16,7 1 0-16,15-3-1 0,0 2-1 16,7 0-2-16,3-2-1 0,-2 2 0 15,0 0-1-15,-6 2-1 0,-1 0 0 16,-13 0-2-16,-1 0 1 0,-11 0-2 16,-6 0-2-16,-1 0-5 0,-8 0-7 15,0 0-11-15,0 0-12 0,3 0-22 16,-1 0-16-16,1 0-27 0,-3 4-27 0,0 9-18 15,-13 3-32-15</inkml:trace>
  <inkml:trace contextRef="#ctx0" brushRef="#br0" timeOffset="698.2">19552 7085 693 0,'0'0'21'0,"0"0"-6"15,0 0-3-15,0 0-2 0,0 0-2 16,0 0-3-16,0 0 1 0,0 0 1 16,0 0-3-16,-20 102 1 0,21-47-1 15,5 3-2-15,-2-1 3 0,1 4-5 0,-3-2 3 16,-2-3-7-16,0 2-3 0,0-9-8 15,-4-1-17-15,-4-3-31 0,-1-2-64 16,0-2-123-16,5-13-38 0</inkml:trace>
  <inkml:trace contextRef="#ctx0" brushRef="#br0" timeOffset="1052.426">19523 7560 568 0,'0'0'12'0,"0"0"5"0,0 0 3 0,0 0 5 15,127-56-3-15,-91 47-5 0,-1-2-4 16,4 1-7-16,-3 2-2 0,1-2-3 16,-5 1-1-16,-2-1-5 0,-3-2 5 15,-8 3-3-15,-3-2 5 0,-2-3 2 16,-6-3 2-16,2-7 1 0,-2-4 3 0,-7-4 3 16,-1-3 1-16,0-6 2 0,-6-2-1 15,-1-3 1-15,-1 2-1 0,-1 3 0 16,5 13-2-16,-2 3-1 15,5 10-3-15,-2 7-1 0,1 1-3 0,2 7-2 16,-2-2-3-16,2 2-2 0,0 0 0 16,-2 0 1-16,-1 18 0 0,2 19 0 15,1 13 1-15,0 14-2 0,0 4 3 16,0 7-2-16,0 4 0 0,0 1 4 16,4 0-5-16,2-4 4 0,1-6-5 0,0-2-6 15,2-10-4-15,2-3-10 0,-2-8-10 16,1-4-22-16,2-8-40 0,-2-10-95 15,5-6-107-15</inkml:trace>
  <inkml:trace contextRef="#ctx0" brushRef="#br0" timeOffset="1312.591">20625 6888 634 0,'0'0'17'0,"0"0"2"0,0 0 1 15,0 0 5-15,0 0-2 0,-94 124-2 0,76-60-6 16,3 12-4-16,2 6-3 16,3 6-3-16,6 6-1 0,1 2-3 15,3 4 2-15,0 0-2 0,12 2-3 16,3-5-1-16,10-11-13 0,3-6-11 0,4-15-32 15,6-12-49-15,-1-17-136 0,4-13-53 16</inkml:trace>
  <inkml:trace contextRef="#ctx0" brushRef="#br0" timeOffset="2143.605">20779 7494 457 0,'0'0'53'15,"0"0"4"-15,0 0-8 0,0 0-4 0,-44-120-10 16,37 110-7-16,3 3-7 16,2 1-5-16,2 6-4 0,-3-1-4 15,3 1-4-15,-1-4-2 0,-1 4-2 16,-2 0 2-16,-3 18-1 0,1 11 1 0,-1 13 4 15,3 4-4-15,1 5 5 0,0-1-4 16,3-1-2-16,0 2 1 0,0-4-2 16,3-2 1-16,4-2-1 0,5-6 1 15,0-6-1-15,3-5 1 0,-5-10 2 16,4-8-2-16,6-6 1 0,3-2 1 0,4-8-2 16,0-10 0-16,-2-8 0 15,0-1 0-15,-3-5 0 0,0-2 0 16,-5 3 3-16,-3 0-4 0,-1 4 2 15,-3 8-1-15,-6 7-1 0,1 7 1 0,-5 5-1 16,0-2 0-16,0 2-2 0,2-2 0 16,0 2 1-16,4 0 0 0,5 0 1 15,3 13 0-15,3 4-2 0,-2 2 2 16,-1 1 2-16,2-1-2 0,-5-6-1 16,5-3 1-16,-6-4-1 0,7-4 2 0,3 1 2 15,4-3 1-15,0-9 0 0,-5-6 2 16,-2-4 3-16,-7-6-4 0,-3-3 3 15,-3 0-2-15,-2-4-2 0,-2-2 0 16,0 3 0-16,-6 0-2 0,-3-2-4 16,-4 1 4-16,3 3-5 0,-4 2 3 15,1 4-1-15,1 2-2 0,2 4-4 16,-3 2-3-16,4 4-7 0,-4 2-8 16,3-5-14-16,3 9-17 0,-3-6-39 15,5 8-70-15,-3-5-122 0</inkml:trace>
  <inkml:trace contextRef="#ctx0" brushRef="#br0" timeOffset="8844.984">23700 7409 343 0,'0'0'63'0,"0"0"0"15,0 0-1-15,0 0-8 0,0 0-8 16,0 0-10-16,0 0-7 0,0 0-6 0,0 0-3 15,0 0-7-15,-15-107-3 0,13 105-6 16,2 1-4-16,0 1-1 0,0 0 1 16,0 0 2-16,0 14 2 0,0 14-1 15,2 9 1-15,3 3 3 0,-1 4-3 16,-3 1 4-16,4 2-4 0,-4 0-1 0,2 1 1 16,-2-3-1-16,2-2 0 0,-1-2-2 15,-2-2 2-15,3-6-3 16,-3-7 2-16,1 0-2 0,-1-9 1 15,0-9 1-15,3 8 0 0,-3-8-1 0,0-1 1 16,1 2 0-16,-1-9 2 0,0 0 1 16,0 0 3-16,0 2 3 0,3-2 2 15,-3 0-1-15,0 0-3 0,0-19-3 16,0-11-5-16,-3-10 0 0,-1-2 0 16,0-4 0-16,-1 1-1 0,5-6 2 0,0 0-2 15,0 0 2-15,0-1-2 0,3 4-4 16,2 1 4-16,0 5-5 0,0 6 4 15,-3 11 2-15,3 3-1 0,-4 7 0 16,1 8 0-16,0 2 0 0,-2 5-1 16,0-3 0-16,0 3 0 0,0-2 0 15,2 0-1-15,-2 2-2 0,0 0 2 16,0 0 1-16,3 21 1 0,-3 7 0 16,0 16-1-16,0 1 4 0,0 6-4 15,0 1 5-15,0 5-2 0,-5-3-2 0,1 0 0 16,3-3-2-16,-4-4 4 0,3-5-4 15,-3-10 4-15,4-3-4 0,-2-12 2 16,3-9 2-16,0 2-1 0,0-10 2 16,0 0 1-16,0 0 2 0,0 4 3 15,0-4 1-15,0 0-2 0,0 0-3 16,0-22-2-16,0-8 0 0,7-11-2 16,-3-3 2-16,-2-2-3 0,2-2 2 15,-2-1-2-15,0-1 1 0,-2 2-1 16,0-1-4-16,0 2 3 0,0 3-4 0,0 2 4 15,-2 12-1-15,2 2-3 0,-2 9-1 16,1 0-5-16,-2 3-7 0,1 7-15 16,2 3-30-16,0 6-41 0,0-3-89 15,0 6-123-15</inkml:trace>
  <inkml:trace contextRef="#ctx0" brushRef="#br0" timeOffset="10360.07">27705 7166 518 0,'0'0'60'0,"0"0"-6"0,0 0-10 16,0 0-12-16,0 0-13 0,0 0-7 0,0 0-5 15,0 0-5-15,0 0 0 0,-17-20 1 16,17 20-1-16,10 0 2 0,11 4-1 15,6 5 0-15,5 1-1 0,-1-2 0 16,3 1-1-16,2-1 1 0,1 1 1 16,3-4-1-16,-3 1 1 0,2 1-2 0,-7-1 1 15,3 1-2-15,-4-2 0 16,-3 0 0-16,-8-1-1 0,0 1 1 16,2 0 1-16,-10 0-1 0,8 3 1 15,-7-1-1-15,0-1 1 0,0 0-1 0,-5 1 1 16,2-2-1-16,-5 0-1 0,-1-1 1 15,-3 1 0-15,2 1 1 0,-1-3 2 16,1 9 0-16,-3-5 1 16,0 6 1-16,-12 8 0 0,-4 1 5 0,-5 4-8 15,-6-1 6-15,0 3-5 0,-4-3 0 16,-4 3 2-16,4-1-3 0,-2 1 1 16,2 2-1-16,1-3 1 0,3 1-2 15,0-4 1-15,4 1-2 0,0-4 1 16,9-4-2-16,1-2 1 0,5-4 0 0,3-7-1 15,1 3 0-15,4-7-1 0,0 0-1 16,0 0-1-16,0 1-4 0,-1 1-4 16,-2 0-6-16,3-2-9 0,-2 0-21 15,2 0-36-15,5-5-55 0,9-13-97 16,9-5-31-16</inkml:trace>
  <inkml:trace contextRef="#ctx0" brushRef="#br0" timeOffset="11126.32">28274 7833 676 0,'0'0'20'0,"0"0"6"0,0 0-2 0,-111 92-3 16,86-64-9-16,3 4-6 0,2-1-5 15,4-1-1-15,3-9-7 0,5-3-11 16,2-5-27-16,2-9-65 0,1 3-180 16,3-7-13-16</inkml:trace>
  <inkml:trace contextRef="#ctx0" brushRef="#br0" timeOffset="10896.235">28583 7225 447 0,'0'0'59'0,"0"0"3"0,0 0-3 16,0 0-11-16,0 0-15 0,0 0-14 0,0 0-10 15,0 0-6-15,0 0-1 0,0 0 0 16,0-38 2-16,0 41 1 0,0 13 0 15,0 12-1-15,4 5 1 16,-1-1-1-16,2-1 1 0,-1 3 3 0,0-3-5 16,2-1 4-16,-1-2-6 0,3-9-1 15,0 0 1-15,5-4 0 0,-6-7-1 16,6 4 1-16,-2-3 0 0,4-6 0 16,-3 1 0-16,4-4 1 0,10 0-1 15,-3-10 1-15,7-6 0 0,-6-2 1 0,-1-3 1 16,-3 0-8-16,-5-5 5 0,-3 9-4 15,-4 1 3-15,-2 4 2 0,-5 5 0 16,2 3 1-16,-3 4 0 0,0-2-1 16,0 2-2-16,0-3-1 0,2 3-2 15,-2-1 1-15,2 1 0 0,3 0 2 0,3 6 1 16,2 9 4-16,7 5-5 16,2-1 4-16,-1 0-5 0,5-3 0 15,1 0 2-15,1-6 0 0,-7-4 0 16,4-3 1-16,-1-3 1 0,-1 0 0 0,6-15 3 15,-8-2-6-15,-1-5 7 0,-3-4-5 16,-5-3 3-16,-2 0 2 0,-5-3-3 16,-2 1-1-16,0-3-1 0,0 2 0 15,0 0-3-15,-2 10 1 0,-2 0-2 16,1 9-1-16,2 5-5 0,1 1-12 0,-8 4-13 16,3-1-22-16,-7 4-31 0,-6 11-58 15,4 13-136-15</inkml:trace>
  <inkml:trace contextRef="#ctx0" brushRef="#br0" timeOffset="11516.045">29768 7253 606 0,'0'0'51'0,"0"0"-5"15,0 0-4-15,0 0-11 0,0 0-6 16,0 0-9-16,0 0-7 0,0 0-1 0,0 0 0 16,0 0 0-16,0-13 2 0,0 15-2 15,0 18-1-15,0 6-1 16,0 10 0-16,-5-3-4 0,1 5 0 15,-2 0 4-15,2-1-6 0,0 4 6 0,0-2-4 16,-1-2-3-16,5-1 3 0,-1-10-2 16,1-2 4-16,0-8-1 0,0-1 0 15,1 2-3-15,2-9 1 0,-1 0-3 16,-2-8 2-16,0 0 1 0,0 0-8 16,0 0-13-16,2 1-39 0,-2-1-144 0,0-14-129 15</inkml:trace>
  <inkml:trace contextRef="#ctx0" brushRef="#br0" timeOffset="9829.576">26297 7300 328 0,'0'0'59'16,"0"0"1"-16,0 0 2 0,0 0-8 16,0 0-7-16,0 0-9 0,0 0-9 15,0 0-8-15,0 0-4 0,0-101-5 16,0 100-5-16,0 1-4 0,0-2-3 0,0 2-1 16,0 0 1-16,0 0 2 0,-7 18-1 15,1 12 0-15,-3 10 1 0,4 0 1 16,0 1 2-16,1 3-1 0,1-2 2 15,3-2-5-15,0-2 0 0,3-4 1 16,6-6-1-16,1-4 1 0,-2-8 0 16,5-2 1-16,-4-5 1 0,1 0 1 15,2-2 0-15,3-5 2 0,8-2 0 16,-2 0-2-16,7-13 1 0,-2-6-1 16,-3-2 1-16,-2-4 0 0,-4-5 0 0,-1-1 1 15,0-2-6-15,-2-4 4 0,-1 4-5 16,-3 3 4-16,-5 6-1 0,0 12-1 15,-2 5 1-15,-3 7 0 0,0-1-1 16,0 1-1-16,0-3-2 0,1 1-1 16,-1 1-2-16,0 1 1 0,0 0 0 15,3 0 4-15,3 15 4 0,1 11-7 16,3 8 6-16,0-2-8 0,2 0 3 16,3 2 0-16,2-3-1 0,0-2 2 15,1-2-1-15,4-1 2 0,-2-6-1 0,-5-6 1 16,4-4 0-16,-6-4 0 0,3-6 2 15,8 0-2-15,-4-4 2 0,7-11 0 16,-7-7 0-16,-5-2 0 0,-2-6 0 16,-1-2-1-16,-5-6 2 0,-3-4-2 15,-1-2-4-15,-3 2 5 0,0 0-5 16,0 4 2-16,-9 4 1 0,1 6-1 16,2 7 0-16,2 8-1 0,1 9-1 15,-1-3-2-15,2 4-6 0,-1-4-9 16,2 3-13-16,1 4-6 0,0-2-7 0,0 2-21 15,0 4-35-15,14 10-58 0,5 5-116 16</inkml:trace>
  <inkml:trace contextRef="#ctx0" brushRef="#br0" timeOffset="12161.688">22055 9421 672 0,'0'0'1'0,"0"0"-1"16,0 0 2-16,0 0 2 0,0 0 3 0,0 0 0 15,0 0 1-15,0 0 2 16,130-12-4-16,-68 2-1 0,5 0-3 16,6-3 0-16,1 4-2 0,-3 1-6 15,-4 1-10-15,-8 3-21 0,-18 4-42 0,-7 0-59 16,-15 0-141-16</inkml:trace>
  <inkml:trace contextRef="#ctx0" brushRef="#br0" timeOffset="12324.875">22185 9753 523 0,'0'0'16'0,"0"0"4"15,0 0 0-15,0 0 1 0,144 31-3 16,-83-38-3-16,6-9-6 0,8 0-5 0,2-4-7 15,7 0-16-15,2 5-33 0,-5-1-64 16,2 2-96-16</inkml:trace>
  <inkml:trace contextRef="#ctx0" brushRef="#br0" timeOffset="12592.181">23721 9363 596 0,'0'0'13'0,"0"0"11"0,0 0 10 16,141-45 5-16,-102 44-2 0,-4 1-6 16,-2 1-6-16,-2 15-9 0,-5 5-3 15,-4 8-4-15,-8 4-2 0,-6 10-2 16,-8 3 1-16,-8 6-2 0,-15 5 1 16,-13 2-2-16,-8-5 1 0,-9-5-1 0,-2-7 3 15,-4-10-2-15,4-11 3 0,1-11-2 16,5-10-2-16,6-8 0 0,5-17-3 15,7-11 0-15,8-8-2 0,10-6-1 16,12-4-7-16,2-1-10 0,22 5-22 16,11 4-71-16,14 6-195 0,8 0-22 15</inkml:trace>
  <inkml:trace contextRef="#ctx0" brushRef="#br0" timeOffset="13678.963">26253 9099 422 0,'0'0'55'0,"0"0"1"0,0 0-3 0,0 0-5 15,0 0-10-15,0 0-10 0,0 0-7 0,0 0-7 16,0 0-6-16,-22-78-4 16,21 78-3-16,-2 0 0 0,-1 0 1 15,1 11 2-15,-1 10 0 0,-1 11-1 16,5 0 0-16,0 3 1 0,0 2 3 0,9 2-4 15,-2 2 4-15,2-2-3 0,2-1 0 16,-1 0 1-16,3-5-2 0,0 1 0 16,-2-6-3-16,2-1 2 0,-2-11 0 15,-1-1 0-15,-4-6 1 0,-2-4 1 16,0-1 3-16,5-4-4 0,5-4 1 0,5-13-1 16,9-4-3-16,-8-9 1 0,2-4 2 15,-5-4-3-15,-2 0 4 16,-2-1-1-16,0-1-6 0,-3 2 7 15,-1 4-6-15,-2 10 3 0,-3 10 2 0,-3 7 0 16,-1 7 1-16,0-2-1 0,0 2-3 16,0-2-1-16,3-1-3 0,-3 3 2 15,0 0 0-15,3 17 3 0,1 10 4 16,4 11-6-16,0 0 4 0,3-1-5 16,2-1 0-16,4-3 1 0,2-1 0 0,4-7 1 15,1-4 0-15,0-5 2 0,-5-4 2 16,2-7-3-16,0-2 2 0,-1-3-1 15,8-6 0-15,-7-12 1 0,-3-3 1 16,-2-3-1-16,-6-4 1 0,-1-3 0 16,-5-3-5-16,-4-1 6 0,0 0-7 15,0 0 4-15,0 0 1 0,0 2-3 16,-4 7 0-16,1 2-2 0,1 4 1 16,0 11-1-16,2-9-1 0,0 10-2 15,0-1-6-15,0 3-7 0,0 6-10 0,0-2-9 16,0 2-16-16,2 0-27 0,17 0-52 15,7 8-84-15,6 5-54 0</inkml:trace>
  <inkml:trace contextRef="#ctx0" brushRef="#br0" timeOffset="14119.837">27879 8921 497 0,'0'0'44'0,"0"0"9"16,0 0-2-16,0 0-3 0,0 0-14 16,0 0-12-16,0 0-8 0,0 0-6 15,0 0-2-15,0 0-3 0,4-8 2 16,-21 22-3-16,-1 10 3 0,-5-1-4 0,1 5 1 16,-3 0-1-16,1 2 0 0,-2-1 1 15,-1-1 1-15,-3-2-1 0,1-1 1 16,-2-2 1-16,0 0 0 15,1-3 6-15,1-4-7 0,8-6 8 0,2 1-6 16,6-4 4-16,8-6-1 0,-2 3 1 16,7-4-1-16,-2 0-2 0,2 0 1 15,-3 0-4-15,2 4 0 0,-2-4 0 16,3 0-3-16,-1 0 1 0,1 0-1 16,0 7 0-16,5 3 2 0,12 4-3 0,5 4 2 15,1 1-1-15,-1-1 1 0,4 3-1 16,-3 1 0-16,1-1 0 0,-1-1 0 15,-2 1 0-15,1-2-1 0,-9-3 0 16,1-6 0-16,-4-1-1 0,-2 0-1 16,2 0-4-16,-5-8-6 0,7 3-10 15,-4-1-12-15,3-3-19 0,9 0-31 16,-4-3-57-16,8-9-104 0,-4-3-40 16</inkml:trace>
  <inkml:trace contextRef="#ctx0" brushRef="#br0" timeOffset="14583.827">28183 9024 532 0,'0'0'62'0,"0"0"-7"16,0 0-11-16,0 0-17 0,0 0-10 15,0 0-3-15,0 0-1 0,0 0 0 16,0 0-4-16,1 79 0 0,3-46-4 0,1 1 2 15,0-4 2-15,4-2-4 0,-1-4 3 16,-2-5-8-16,3-3 1 0,-2-6-1 16,1-1 0-16,2 0 1 0,-5-7 1 15,9-2 0-15,0 0 0 0,6-11 0 16,3-5-6-16,-10 4 6 0,-2-6-6 0,-4 5 5 16,-1 1-1-16,2 2 0 15,-5 4 0-15,0 1 0 0,-3 5-1 0,0-2-1 16,0 2 1-16,4 0-1 0,1 9 6 15,3 8-5-15,4 5 5 0,-2-1-5 16,4 1 1-16,3-7 0 0,2 1 0 16,3-4 1-16,5-3 0 0,1-7 0 15,1-2 1-15,3 0 1 0,-1-11 0 16,-1-6 0-16,-6-4-3 0,-1-4 5 16,-6-2-5-16,-4-1 5 0,-3-2-2 0,-6 7-2 15,-1-5 0-15,-3-1 0 0,0 2 0 16,0-3-2-16,0 6 0 0,0 8-3 15,0 7 0-15,-3-7-6 0,3 8-9 16,-1-1-12-16,1 1-22 0,0 4-38 16,1 0-65-16,14-1-138 0</inkml:trace>
  <inkml:trace contextRef="#ctx0" brushRef="#br0" timeOffset="14767.212">29166 9109 669 0,'0'0'37'16,"0"0"11"-16,-16 120-7 0,6-76-3 16,0 0-13-16,-1 0-12 0,5-2-3 15,4-1-6-15,0 0-2 0,2-6-1 0,0-10-2 16,0-3-3-16,2-4-8 16,0-10-38-16,0 1-122 0,-2-9-153 15</inkml:trace>
  <inkml:trace contextRef="#ctx0" brushRef="#br0" timeOffset="-71305.088">18099 10918 563 0,'0'0'49'0,"0"0"-6"15,0 0-10-15,0 0-7 0,-31-110-10 16,30 103-7-16,1 7-4 0,-3 3-2 16,1 20 1-16,1 14 2 0,1 17-2 0,0 5 2 15,0 4-1-15,0 6-4 0,1 0 4 16,1 3-5-16,1-3 0 0,-3-4 1 16,0-7 0-16,0-6 0 0,0-19 0 15,0-3 1-15,0-13 0 0,0-11 6 16,0 3 2-16,0-9 1 0,0 0-1 0,4-13-3 15,2-11-3-15,6-13-2 16,3-5 1-16,2 1-2 0,6 0-1 16,-1 0 1-16,4 7 0 0,0 5-1 15,1 5 1-15,0 11-2 0,-6 2 0 0,2 11 0 16,0 0-1-16,0 8 1 0,7 13-2 16,-6 5 2-16,-1 5-1 0,-2 1 0 15,0 5-3-15,-5 1-2 0,0-3-7 16,-5-1-5-16,1-3-8 0,-4-10-12 15,-2 0-27-15,4-2-41 0,-3-6-74 0,-1-1-97 16</inkml:trace>
  <inkml:trace contextRef="#ctx0" brushRef="#br0" timeOffset="-71138.626">18781 11287 520 0,'0'0'8'0,"0"0"5"15,0 0 8-15,0 0 5 0,-30 121-2 16,25-88-5-16,4-10-7 0,-2 3-7 0,3 2-4 16,0-1-8-16,0-2-17 0,0-12-33 15,0-3-66-15,0-10-144 0</inkml:trace>
  <inkml:trace contextRef="#ctx0" brushRef="#br0" timeOffset="-70987.162">18808 10969 582 0,'0'0'10'0,"0"0"-3"0,0 0-4 15,0 0-6-15,0 0-4 0,0 0-8 16,0 0-18-16,0 0-35 0,0 0-53 16,31 21-126-16</inkml:trace>
  <inkml:trace contextRef="#ctx0" brushRef="#br0" timeOffset="-70648.949">19119 11589 489 0,'0'0'36'0,"0"0"0"0,0 0-3 16,0 0-3-16,0 0-7 0,-115-78-4 15,111 40-6-15,4-2-3 0,6-1-2 16,8-1-3-16,3 4 2 0,5 7-5 15,-1 4 2-15,-5 14-2 0,-5 2 0 0,3 9-1 16,-1 2 0-16,6 5 1 0,2 12 1 16,-5 5-1-16,-5 12 1 0,-5 3 1 15,-2 8-2-15,-2 0 2 16,-2 8-2-16,0 2 2 0,0-2-3 0,0 4 2 16,0-2-2-16,-3-3 1 0,-6-4 0 15,-2-4 2-15,1-4 0 0,-3-4 0 16,-1-9-1-16,5-9 0 0,-4-5 0 15,5-4-1-15,4-8-1 0,-8 3-4 16,-4-4-5-16,-4-9-10 0,-5-9-15 0,6-4-34 16,1-9-55-16,5-5-115 0,2-9-42 15</inkml:trace>
  <inkml:trace contextRef="#ctx0" brushRef="#br0" timeOffset="-70373.994">19332 10915 628 0,'0'0'12'0,"0"0"6"16,0 0 7-16,0 0 4 0,0 0-4 0,0 0-3 15,-5 141 0-15,5-91-7 0,0-3-2 16,8 3-8-16,4 1-1 0,0-6-1 16,6-1-1-16,-4-7 1 0,-1-16-1 15,-1-1 1-15,-3-9 1 0,-5-7 3 16,6-2 2-16,3-2-1 0,4-10-1 15,6-8-3-15,-3 0-1 0,0-1-1 16,-9 3-1-16,-2 9-2 0,-5 4 0 16,3 3-1-16,7 0-2 0,5 1 0 15,4 14-9-15,-7 7-12 0,-11 5-29 0,-5 10-76 16,0-5-178-16,-10 11-9 0</inkml:trace>
  <inkml:trace contextRef="#ctx0" brushRef="#br0" timeOffset="146552.028">20480 10743 383 0,'0'0'29'0,"0"0"0"0,0 0 2 0,0 0 6 15,-120 4-2-15,84 22-2 0,1 9-3 16,-2 11-6-16,-2 4-5 0,4 9-4 16,2 3-4-16,3 3 0 0,6 1-4 15,7-4 3-15,8-3-3 0,6-7-1 16,3-4 0-16,7-6-2 0,10-7 1 0,3-4-1 16,7-12 2-16,5-5-3 15,6-10 2-15,6-4-1 0,3-7-1 16,5-9 0-16,-2-6-2 0,-2-5 1 15,-2-2-1-15,-6 0 0 0,-8 0 0 0,-6 1 0 16,-9 8-1-16,-8 8 1 0,-5 7 0 16,-4 5-1-16,0-3-1 0,0 3-2 15,1 0 0-15,-1-1 0 0,2 1 3 16,2 12-2-16,0 11 4 0,4 9-4 16,0 1 4-16,2-3-4 0,0 0 1 15,6-3 1-15,-2-5-1 0,-1-7 2 0,3-6 2 16,-4-2-2-16,5-7 2 15,6 0 0-15,0-10 1 0,4-11 1 16,-4-5-1-16,-7-6 1 0,-8 2 1 0,-4-3-1 16,-4-1-2-16,-2 2 1 0,-11 1-3 15,-3 4 1-15,-4-1-2 0,0 5-1 16,-1 2 2-16,-2 7-3 0,6 3 1 16,-2 3-4-16,7 6-3 0,-6 2-7 15,-4 0-6-15,7 0-12 0,-3 5-18 16,6 0-23-16,11 9-30 0,-2 2-54 15,7 0-76-15</inkml:trace>
  <inkml:trace contextRef="#ctx0" brushRef="#br0" timeOffset="146952.761">21098 11214 462 0,'0'0'22'16,"0"0"12"-16,0 0 7 0,0 0-3 0,0 0-8 15,0 0-10-15,0 0-4 0,0 0-5 16,40 133-3-16,-34-103 3 0,3 1-5 16,-2-1 3-16,-3-9-2 0,2-3-2 15,-3-5 1-15,-2-6-2 0,0 0 0 16,-1-7 3-16,0 0 4 0,0 0 6 16,3 0 0-16,-3 0-1 0,4 0-6 15,2-18-7-15,3-11 0 0,2-7-1 16,-4-1 1-16,2 1-1 0,-1 3-1 15,2-1-1-15,2 4 0 0,2 5-1 0,0 2 1 16,-1 9 1-16,4 0-1 0,-4 8-1 16,1 6 1-16,9 0-4 0,-2 0 3 15,4 13-1-15,-1 5 0 0,-4 1 2 16,1 6-2-16,-4-1 2 0,-2 3-1 16,-3 0 0-16,-2 1 0 0,-2-10-1 0,-1 5-2 15,-3-9-3-15,-1 0-4 16,1 3-3-16,0-4-5 0,-2 2-4 15,1-10-6-15,-2 2-13 0,-1-7-18 16,0 0-25-16,0 0-49 0,0 1-89 0</inkml:trace>
  <inkml:trace contextRef="#ctx0" brushRef="#br0" timeOffset="149284.21">22162 10804 489 0,'0'0'37'0,"0"0"6"16,0 0-1-16,0 0-5 0,0 0-9 15,0 0-11-15,0 0-9 0,0 0-4 16,0 0 0-16,0-34-1 0,0 34 3 0,5 17 2 15,7 10-2-15,-2 11-1 0,-2 0 0 16,2 5-2-16,-1 1 1 0,-2 2 2 16,0-1-5-16,0-1 5 0,-2-7-6 15,-1-2 0-15,0-9 1 0,-4-3-1 16,2-6-1-16,-2 1-1 0,0-1-3 0,0 1-5 16,0-2-8-16,-6-2-16 15,-6 3-26-15,-6-6-42 0,-1-1-69 16,-6-8-100-16</inkml:trace>
  <inkml:trace contextRef="#ctx0" brushRef="#br0" timeOffset="149013.482">22203 11101 320 0,'0'0'40'16,"0"0"2"-16,0 0-8 0,0 0-8 15,0 0-7-15,0 0-7 0,0 0-4 16,0 0-4-16,0 0-4 0,3-50 1 0,-3 47-1 15,0 1 0-15,0 0 0 0,0 0 0 16,0 0-2-16,0 2 2 0,0-3 0 16,0 3 1-16,0-1 0 15,0 1 2-15,0-2-1 0,0 2 0 0,0-2 0 16,0 2 1-16,0-2 2 0,0 2 0 16,0 0-1-16,0-2 2 0,0 2-1 15,0 0-1-15,0-3 1 0,0 3-2 16,0 0 0-16,0 0 0 0,0-2 0 15,0 2 1-15,0 0-1 0,0 0 0 0,0 0 0 16,0 0 0-16,0-2-1 0,0 2-1 16,0 0 1-16,0 0-1 0,0 0-1 15,0 0 0-15,0 0 1 0,0 0 0 16,0 0 1-16,0 0-1 0,0 0 2 16,0 0-2-16,0 0 1 0,0 0 1 0,0-2 0 15,0 2 2-15,0 0-3 16,0 0 0-16,0 0-1 0,0 0-1 15,0 0 1-15,0 0-2 0,0 0 0 16,0 0 1-16,0 0-1 0,0 0-1 0,0 0-1 16,0 0-2-16,0 0-1 0,0 0-2 15,0 0-6-15,0 0-8 0,0 0-9 16,-3 0-10-16,3 0-15 0,0 0-29 16,-1 0-39-16,-2 0-55 0</inkml:trace>
  <inkml:trace contextRef="#ctx0" brushRef="#br0" timeOffset="149881.28">22023 11097 522 0,'0'0'25'16,"0"0"9"-16,0 0 1 0,0 0-5 0,130-67-7 15,-96 65-7-15,2 2-4 16,3 0-1-16,0 12-4 0,4 6-2 15,-3 4 2-15,-4 5-6 0,-5 3 4 16,-8 1-6-16,-5-2 4 0,-8 0-2 0,-1-5-1 16,-6-3 0-16,-2-7-1 0,-1-5 1 15,0 0 2-15,0-9 3 0,0 0 2 16,0 0 3-16,0 0-3 0,0 0-1 16,0-4-4-16,6-18-1 0,2-10 0 15,8-10 1-15,3 4-5 0,1 3 3 0,4 2-5 16,3 4 2-16,4 3 0 0,1 5-2 15,3 2-4-15,2 4-5 0,3 3-5 16,2 4-9-16,0 1-7 16,-5 6-10-16,-1 1-9 0,-2 0-9 0,-5 1 2 15,-2 8 2-15,-9-3 13 0,2 0 11 16,-10 0 15-16,-4-3 10 0,1 2 11 16,-7-5 12-16,0 0 13 0,0 7 11 15,0 10 11-15,-10 4-3 0,-7 7-1 16,-4-6-1-16,-5 1-7 0,-1-2-5 0,0 2-6 15,3-2-8-15,1-2-5 0,7-4-3 16,6-1-4-16,4-3-1 0,4-4 0 16,0-1 1-16,2-5 0 0,2 2 1 15,15-3-1-15,11 0-1 0,4-7-2 16,10-14 0-16,-5-3-1 0,-1-4 2 16,-6 1-4-16,-3-3 6 0,-11 12 0 15,-3-1 4-15,-5 8 2 0,-4 7 1 16,1 1-4-16,-5 3-2 0,0 0-3 15,0 0-3-15,3 0 0 0,-3 0 1 0,1 0-1 16,0 6 1-16,-1 10 2 0,3 7-6 16,2 1 4-16,-4 1-9 0,6-3-3 15,3-5-8-15,4-5-15 0,8 4-21 16,3-9-27-16,7-4-34 0,-1-3-41 16,6-5-35-16</inkml:trace>
  <inkml:trace contextRef="#ctx0" brushRef="#br0" timeOffset="150122.857">23616 10959 405 0,'0'0'36'0,"0"0"1"15,0 0-2-15,0 0-3 0,0 0-2 16,0 0-4-16,0 0-4 0,0 0-2 16,0 0-2-16,-20 109-5 0,44-83 0 15,6 1-5-15,-3 3-1 0,0-3-3 0,-1 1 1 16,-8-4-2-16,-2 0-2 0,-5-7 1 15,-5-10-1-15,-2 0-1 16,-4-1 2-16,-1 7 0 0,-12-1-1 16,0 3-2-16,-8-11-2 0,-3-4-4 0,-4 0-9 15,-6-10-13-15,7-5-23 0,10 0-28 16,3-5-50-16,5-5-49 0</inkml:trace>
  <inkml:trace contextRef="#ctx0" brushRef="#br0" timeOffset="150339.379">23958 10648 468 0,'0'0'27'0,"0"0"8"0,0 0 4 16,0 0 2-16,0 0-8 0,0 0-8 16,0 0-9-16,24 112-3 0,-15-73-4 15,-1 3 0-15,2 2-4 0,3 1 1 16,0-5-4-16,0 3 1 0,-2-3 0 15,0-3-5-15,-1-3 3 0,-5-11-8 0,-1-9-9 16,-4 0-18-16,0-5-36 0,0-2-59 16,-9 2-133-16</inkml:trace>
  <inkml:trace contextRef="#ctx0" brushRef="#br0" timeOffset="150478.313">24003 11004 520 0,'0'0'9'0,"0"0"2"0,0 0 1 16,0 0-3-16,136-27-5 0,-105 27-6 0,0 0-16 16,1 0-38-16,-9 0-97 0,1 6-102 15</inkml:trace>
  <inkml:trace contextRef="#ctx0" brushRef="#br0" timeOffset="-165844.646">24975 10975 507 0,'0'0'23'0,"0"0"-2"15,0 0-1-15,0 0 3 0,0 0 3 16,0 0 0-16,0 0-2 0,0 0-5 0,0 0-2 16,120 53-3-16,-61-51-3 0,6-2-4 15,2 0-1-15,-3 0-2 0,-2 0-2 16,-7-5-1-16,1 3-2 0,-6-2 1 16,-6 4 1-16,-4-1-1 0,-16 1 0 15,-7 0 0-15,-8 0 0 0,-9 0 2 0,0 0 0 16,0 0 2-16,1 0-3 15,-1-7 0-15,-1-6-1 0,-16-2 1 16,-9-1 0-16,-1 1 0 0,-5 2 0 16,4-1 0-16,7 6 1 0,-1 1 1 0,11 3 0 15,4 2 1-15,1 0 0 0,6 2 1 16,-3-3 0-16,3 3-5 0,-1 0 0 16,-2-1-3-16,1 1 1 0,2 0 2 15,0 0 2-15,0 0 1 0,9 0-2 16,10 8 0-16,8 4 0 0,0 3 1 0,0 0-1 15,-2 4 1-15,-2 1 1 0,-4 4 1 16,-4 2 0-16,-7 5 4 16,-6-2-2-16,-2 4 1 0,0-2-3 15,-12 1 1-15,-6-2-1 0,-4-3-1 0,-1-5-2 16,-3 0 0-16,11-9 0 0,-3-1-6 16,8-4-10-16,6-4-18 0,0 0-48 15,4-6-198-15,1-12-39 0</inkml:trace>
  <inkml:trace contextRef="#ctx0" brushRef="#br0" timeOffset="-163819.674">28599 11230 402 0,'0'0'35'0,"0"0"14"0,0 0 5 15,0 0-7-15,0 0-10 0,0 0-10 0,0 0-6 16,0 0-7-16,0 0-3 0,121 76-3 16,-97-62-2-16,0-1-4 0,1-3-3 15,-3 3-1-15,-4-5-5 0,-1 1-13 16,-4-5-23-16,-8-1-43 0,1 1-62 15,-2-4-126-15</inkml:trace>
  <inkml:trace contextRef="#ctx0" brushRef="#br0" timeOffset="-165068.088">26632 10675 495 0,'0'0'34'15,"0"0"0"-15,0 0-3 0,0 0-4 16,0 0 0-16,0 0-1 0,0 0-2 0,0 0-3 16,0 0-6-16,157-37-5 0,-95 26-1 15,5-1-2-15,0 0-2 0,-4 0-1 16,-5 3-2-16,-8 2-2 0,-7 4 0 16,-14-3-1-16,-7 5 0 0,-4-1-3 15,-13 2-7-15,4 0-13 0,-9 0-24 16,0 0-23-16,0 0-45 0,0 0-56 15,0 12-85-15</inkml:trace>
  <inkml:trace contextRef="#ctx0" brushRef="#br0" timeOffset="-164376.826">26660 11272 453 0,'0'0'52'15,"0"0"4"-15,0 0-2 0,0 0-12 16,133 3-16-16,-88-11-12 0,5-5-6 0,5 4-3 16,-3-1-5-16,1 1-1 15,-3 1-5-15,-6 2-3 0,-4 0-10 0,-4 2-14 16,-12-1-15-16,0 3-13 0,-8 0-10 16,-8 0 3-16,7 0 10 0,-7 2 22 15,-1-3 21-15,2 3 17 0,-5-4 12 16,-1 0 12-16,1 0 11 0,3 2 7 15,-7 2 10-15,0-3-1 0,0 3-5 0,2 0-10 16,-2-1-8-16,3 1-13 0,-3-3-5 16,1 3 0-16,-1 0-1 15,3 0 2-15,1 4 1 0,-2 16-2 16,-2 5-3-16,0 2-1 0,0 10-3 0,0-3 0 16,-5-3 0-16,1-8 0 0,0-9-2 15,2 0 1-15,-1-8 1 0,2 0 0 16,1 0 5-16,0-6 3 0,-3 0 2 15,3 0-4-15,0 0-3 0,0-14-2 16,12-9-4-16,3-9 2 0,2 1 1 0,5 4-2 16,-1 0 2-16,2 6-4 0,-3 3 2 15,-3 9 0-15,4 1-2 16,-8 6 2-16,1 2-2 0,5 0 0 16,-6 0-2-16,1 10 2 0,-3 4 0 0,-5-3 0 15,3 8-1-15,-8-2 0 0,-1-1-2 16,0 9 2-16,0-8-1 0,0 1 2 15,0-11-1-15,0-7 1 0,0 0 2 16,0 0 0-16,0 2 1 0,0-1 0 16,0-1-2-16,0 0 1 0,0 0-2 0,7-15-1 15,3-7 0-15,5-4 0 0,-3 3 0 16,-2 6 0-16,6 7 1 0,-2-4-1 16,-1 8-1-16,-3 0 1 0,4 4 0 15,-5 2 0-15,7 0-1 0,6 0 1 16,-6 10-2-16,5 5 1 0,-8-5 0 0,-3 6 0 15,-1-2-1-15,-5-1 0 16,5 3-1-16,-5-4-1 0,-3-5-3 16,2-1-3-16,-3 2-8 0,0 1-5 15,0 0-10-15,0 1-10 0,0-10-21 0,0 6-37 16,2 2-62-16,0-1-117 0</inkml:trace>
  <inkml:trace contextRef="#ctx0" brushRef="#br0" timeOffset="-165315.053">26977 10641 467 0,'0'0'66'0,"0"0"-5"15,0 0-12-15,0 0-13 0,0 0-14 0,0 0-9 16,0 0-3-16,0 0 1 16,0 0 2-16,-22 64-2 0,22-17-2 15,5 9-3-15,2-4-1 0,-2-1-1 0,1 1-1 16,-2-4 3-16,1-4-6 0,-2-5 4 16,-2-12-5-16,2 1 1 0,-2-12 0 15,-1-7-3-15,3-1-4 0,-3-8-8 16,0 0-12-16,0 0-19 0,0 2-38 15,0 0-79-15,0-2-118 0</inkml:trace>
  <inkml:trace contextRef="#ctx0" brushRef="#br0" timeOffset="-164017.132">28301 11193 515 0,'0'0'46'0,"0"0"1"16,0 0-5-16,-117 25-8 0,86-10-10 16,5 2-8-16,3 1-5 0,9-3-6 15,1 5-2-15,9-8-2 0,2-7 0 16,0 10 0-16,2-7 0 0,0 5 0 15,2-1-1-15,8-7 0 0,9-3 0 16,2-2 0-16,6-7 0 0,-4-5 2 0,-4-6-1 16,1-1 2-16,-6 3-3 0,-4-2 1 15,-2 8 0-15,-5 3 2 0,2 1-1 16,-5 6 1-16,0 0 0 0,0 0-2 16,1 0 0-16,-1-2-1 0,1 0 0 15,-1-2 0-15,3 4 0 0,-1 0 0 16,5 0 1-16,3 4-1 0,-2 5 0 15,7 5-1-15,-3 3 0 0,1 0-1 16,0-1-2-16,1 0-5 0,-5-7-6 16,4-1-12-16,-2 3-17 0,-4-6-26 0,8 6-35 15,-7-8-51-15,9-1-80 0</inkml:trace>
  <inkml:trace contextRef="#ctx0" brushRef="#br0" timeOffset="-163664.486">28882 11202 545 0,'0'0'40'15,"0"0"-2"-15,0 0 2 0,0 0-8 16,-125 89-10-16,101-61-8 0,0 1-8 15,5 3-3-15,3-2-4 0,1 1-3 16,5-3-13-16,4 0-29 0,6-7-84 0,0-1-161 16</inkml:trace>
  <inkml:trace contextRef="#ctx0" brushRef="#br0" timeOffset="-177796.003">20652 14534 101 0,'0'0'25'15,"0"0"-7"-15,0 0-8 0,0 0-4 0,0 0-4 16,0 0 2-16,0 0 0 16,0 0 3-16,0 0 3 0,-18 21 1 15,18-14 0-15,0-3 1 0,4 2 0 0,-4-6 2 16,7 0 3-16,0 0 1 0,9 0 0 16,2 0-1-16,0-8-1 0,4-5-6 15,-5-1-3-15,2-3 0 0,-2 1 0 16,-1-3 1-16,1-2 2 0,0 2 2 15,0-4 0-15,-1-2 1 0,2 3-2 0,4-1 0 16,-1-2-2-16,2 1 0 0,0 5 1 16,2-6-2-16,0 6 2 15,2-3-4-15,3 3 1 0,-3-2-3 16,3 4 1-16,-6-3 0 0,1 3-2 0,1 1 2 16,-6 1-2-16,-3 4 0 0,-3 1 2 15,-2 3-2-15,-1 2-1 0,1-4 0 16,-2 2 0-16,2 1 0 0,-7 3 0 15,5-5 0-15,-3 4 3 0,0-2-2 16,4-2 3-16,-2 2-4 0,-2-2 2 0,2 1-2 16,-1-2 0-16,-4 5 0 0,5-2 1 15,-5 2-1-15,1-1 0 16,-1 2-1-16,-4 3-2 0,4-6 2 16,2 3 0-16,5-3 1 0,-1-1 1 0,0 2-2 15,2-2-1-15,-2-2 0 0,0 4 1 16,2-4-1-16,5-1-3 0,1-3 3 15,-3 3-4-15,1-3 6 0,0 3-1 16,-5 1 1-16,5-4-1 0,-5 8 0 16,-1-3 0-16,3-1 0 0,-9 5 1 0,2 0-2 15,-6 4 1-15,0-1 0 0,0 1 0 16,3-2 1-16,-2 2 0 0,2-2-2 16,-2 2 1-16,2-3-1 0,-1 3 0 15,-1-1 0-15,6-6 2 0,-2 0-2 16,0 4 2-16,2-4-2 0,-2 1 1 0,-1 3-1 15,-1-2 0-15,-3 5 0 0,0-2-1 16,0 2 2-16,3 0 0 16,-3-2 0-16,1 2-1 0,-1-2 1 15,3 2-2-15,-3-3 0 0,0 3 0 0,1-2 0 16,-1 2 1-16,0-2-2 0,3 2 1 16,-3 0 0-16,0 0 0 0,2 0-1 15,-2 0 0-15,0-1-1 0,0 1-1 16,0 0-3-16,0 0-2 0,0 0-4 15,0 0-12-15,0 0-8 0,0 0-14 0,0 0-23 16,2 0-35-16,-2 3-64 0</inkml:trace>
  <inkml:trace contextRef="#ctx0" brushRef="#br0" timeOffset="-175945.498">20726 14334 126 0,'0'0'43'0,"0"0"-4"16,0 0-6-16,0 0-3 0,0 0-4 0,0 0-6 15,0 0-2-15,0 0-4 0,0 0 0 0,0 0-4 16,0-23 0-16,0 20 3 15,0 2-3-15,0-3 1 0,0 3 1 16,0-1-4-16,0 0 1 0,0 0-4 16,0 0-1-16,0-1 0 0,0 3 0 0,0-1 1 15,0-2 2-15,2 1-1 0,-2 2-4 16,0-1 3-16,3 1-2 0,-3-3 1 16,0 3 3-16,1-2-4 0,-1 2 1 15,0-2-2-15,0 2-1 0,0-2 1 16,0 2-2-16,0-2-1 0,3 2 2 15,-3 0-1-15,0 0 2 0,0 0 1 0,0 0-2 16,0 0 2-16,0 0-1 16,0 8 1-16,0 1-3 0,0-1 2 15,0 6-1-15,0-5-1 0,0 5 4 0,0 3-2 16,0-10 1-16,0 7 0 0,0-5 0 16,0 5 1-16,0 3 0 0,0-10 0 15,-3 7-1-15,2-7 1 0,-2 7 1 16,-1 0 0-16,2-7-2 0,-1 6 1 15,2-8 0-15,-1 1-2 0,0 1-1 0,2-7 1 16,-2 0-2-16,2 0 0 0,0 2 0 16,-3 0 1-16,3 0-1 15,0 1 2-15,0-2-2 0,0 2 0 16,-1-1 0-16,1-2 1 0,0 3-1 0,0-3 2 16,0 1-1-16,-3-1-1 0,3 2 1 15,0-2-1-15,0 2-1 0,0-2 1 16,0 3-1-16,0-3 2 0,0 1-1 15,0-1 3-15,-1 3-2 0,1-3 0 16,0 2 0-16,0-2-1 0,0 2 0 0,0-2 0 16,0 2 2-16,0-2-2 0,0 1 0 15,0-1 1-15,0 4-1 0,0-4 0 16,0 1 0-16,0-1 1 0,0 2-1 16,0-2 2-16,0 2 0 0,0-2-1 15,1 2 1-15,2-2-1 0,-2 0 2 16,9 0-1-16,7 0 1 0,0 0 0 15,9-2-2-15,-3-3 3 0,0-4-2 16,8 0 0-16,0-1 0 0,1 1 0 16,-1-2 0-16,1 4-3 0,-10-1 2 0,1 5 0 15,-7 2-1-15,-9-2 4 0,1 3-3 16,-8 0 1-16,0-2 1 0,0 2-1 16,3 0 1-16,-1 0 0 0,1 0-1 15,-2 0-4-15,2 0-4 0,-2-3-8 16,9-1-25-16,7-2-39 0,10-7-104 15,13-3-84-15</inkml:trace>
  <inkml:trace contextRef="#ctx0" brushRef="#br0" timeOffset="-177268.12">21423 13796 101 0,'0'0'43'16,"0"0"-3"-16,0 0-9 0,0 0-8 15,0 0-12-15,0 0-3 0,0 0-4 16,0 0 6-16,0 0 5 0,0 0 4 16,-15-9 4-16,15 9 0 0,4 0-2 0,16 0 3 15,-4 0-7-15,11-3 1 0,-2 2-1 16,2-6-3-16,8 0 1 0,-7 0-4 16,4-2-1-16,-3-1-2 0,0-1-1 15,-2 1-2-15,3 3 0 0,-9-1-2 16,-1 4 0-16,-4 0 0 0,-9 2-2 0,2 2 1 15,-9 0-1-15,0-2 1 16,0 2 2-16,3 0 1 0,-2 0 3 16,2 0-2-16,-2 0-2 0,2 0 2 15,-2 0-2-15,2 0 1 0,-1 0 2 0,1 0 0 16,-3 0 0-16,0 0 1 0,1 0-3 16,-1 6 1-16,0 2-2 0,0 7 1 15,0 0-1-15,0-9-2 0,-1 8 0 16,-2-7 0-16,1 0-2 0,-2 7 1 15,1-9 0-15,2 3-2 0,-2-2 0 0,3-6-2 16,-1 6-2-16,-2 0-6 0,1 1-7 16,2-1-29-16,-4 0-36 15,1 1-59-15,2-2-106 0</inkml:trace>
  <inkml:trace contextRef="#ctx0" brushRef="#br0" timeOffset="-152102.75">22514 14749 0 0,'0'0'0'0,"0"0"0"16,0 0 0-16,0 0 0 0,0 0 0 15</inkml:trace>
  <inkml:trace contextRef="#ctx0" brushRef="#br0" timeOffset="-147844.369">23051 13327 10 0,'0'0'10'16,"0"0"0"-16,0 0-3 0,0 0-2 16,0 0-2-16,0 0 1 0,0 0 0 15,0 0 0-15,0 0 0 0,0 1-2 16,2-1 1-16,-2 0-1 0,2 0-1 0,-2 0-1 15,2 0 0-15,-2-1-1 16,3 1 0-16,-3-3 1 0,0 3 0 16,1 0 0-16,-1-2 0 0,0 2-1 15,3 0 1-15,-3 0 0 0,0-2-2 0,1 2 4 16,-1 0-2-16,0 0 0 0,3-1 0 16,-3 1-2-16,0 0 0 0,2 0-4 15,-2 0-6-15,3 0-8 0</inkml:trace>
  <inkml:trace contextRef="#ctx0" brushRef="#br0" timeOffset="-147520.99">23051 13327 63 0</inkml:trace>
  <inkml:trace contextRef="#ctx0" brushRef="#br0" timeOffset="-146988.955">23051 13327 63 0,'71'62'11'0,"-73"-62"-4"0,2 2-4 0,-2-2-3 0,2 0 0 0,0 2-3 0,0-2 3 0,0 0-1 15,0 3 1-15,0-3 0 0,0 0 0 16,0 0 1-16,0 0-1 0,0 0 1 15,0 0-1-15,0 0 0 0,0 0 3 16,0 0-2-16,0 0 0 0,0 0 0 16,0 0-1-16,0 4 0 0,0-4-2 15,0 0 2-15,0 0-1 0,0 0 0 0,0 0 1 16,0 0 0-16,0 0-2 0,0 0 2 16,0 2 0-16,0-2 0 0,0 0 0 15,0 0 2-15,0 0-2 0,0 0 1 16,0 0-1-16,0 0 0 0,0 0 0 15,0 2-1-15,0-2 2 0,2 0-1 0,-2 0 1 16,0 0 1-16,0 0-1 0,0 0 5 16,2 0-1-16,-2 0 2 0,0 0 3 15,0 0-2-15,0 1 2 16,0-1-6-16,2 0 0 0,-2 0-3 0,0 0 2 16,0 0 0-16,0 0-1 0,0 0-2 15,0 0 0-15,0 0-1 0,0 0 1 16,0 0-1-16,0 0-1 0,0 0-2 15,0 0 2-15,0 0 1 0,0 0-2 16,0 0 3-16,0 0-1 0,0 0-1 0,0 0 0 16,0 0 4-16,0 0-4 0,0 0 2 15,3 0-1-15,-3 0 1 0,0 0-2 16,0 0 1-16,0 0 1 16,0 0 0-16,0 0 1 0,0 0 1 0,0 0-2 15,1 0 1-15,-1 0 1 0,0 0-4 16,0 0 4-16,0 3-1 0,0-3 0 15,0 0 0-15,0 0-1 0,0 0 1 16,0 0-2-16,0 0 0 0,0 2 0 16,0-2-2-16,3 0 3 0,-3 0-1 0,0 0-1 15,0 0 0-15,0 0-2 0,0 0-2 16,0 0-1-16,0 0-5 0,0 0-8 16,0 0-16-16</inkml:trace>
  <inkml:trace contextRef="#ctx0" brushRef="#br0" timeOffset="195328.744">21348 13703 136 0,'0'0'41'15,"0"0"-2"-15,0 0-1 0,0 0-1 16,0 0-6-16,0 0-5 0,0 0-10 0,0 0-4 16,0 0-1-16,-26-23 1 0,38 17 2 15,6-2 2-15,9-1 0 0,2 3-3 16,5 1-2-16,3-1-1 0,1 2-2 16,2-4-2-16,2-1 2 0,-1 2-5 15,2-2 0-15,-2 0 0 0,0 1-2 16,4 0 0-16,-1 0 1 0,1-1-1 15,7 0 1-15,-1-3 0 0,6 1 1 16,2-1-1-16,2 0-2 0,-1 0 0 16,-2 3 0-16,1 0 0 0,0 3 0 0,-4-1 0 15,-5 1 1-15,-5-1-1 0,-1 4 1 16,-4-3-1-16,-3-1 2 0,-1 0-2 16,-2 2 0-16,-3 0 0 0,-2 1 1 15,1-3 1-15,-12 6 2 0,5-7-2 16,1 5 1-16,-1-1-1 0,0-3 0 15,0 4 1-15,0-1 1 0,0-3 0 16,8-2-1-16,-10 4 0 0,2 0 0 16,0-1 0-16,-6 1-1 0,9 2 0 15,-2-1 0-15,-1 1-1 0,1 2 0 0,0-4 0 16,3 3-1-16,0-2 2 0,9-1 0 16,-2 1 0-16,-1 0 1 0,1 0 0 15,-1 0-1-15,3 2 0 0,-1-5 0 16,1 4 0-16,-2-4 0 0,-1 1 1 15,1 2 0-15,-5-4 1 0,0 3-2 0,-6 1 1 16,-3 1-1-16,-3 1 0 0,-1 0 1 16,0 1-1-16,-9-1 1 15,1 2 0-15,-8 0 2 0,0-4 0 16,0 4 1-16,2 0 0 0,-1 0-2 0,2 0 2 16,-1 0-2-16,0-1 0 0,0 1-1 15,1 0-1-15,-3 0-1 0,1 0-1 16,-1 0-2-16,3 0-2 0,-3 0-6 15,1 0-8-15,-1 0-21 0,0 0-23 16,0 0-47-16,-1 5-75 0,-12 5-61 0</inkml:trace>
  <inkml:trace contextRef="#ctx0" brushRef="#br0" timeOffset="-212276.744">21372 13649 205 0,'0'0'50'16,"0"0"5"-16,0 0-1 0,0 0-13 15,0 0-9-15,0 0-7 0,0 0-4 16,0 0 2-16,0 0 2 0,0 0 2 0,-23-9-2 16,30 3 1-16,9-6-4 0,10 3-4 15,4-1-2-15,1 1-4 0,5-1-1 16,1 1-3-16,0-2-2 0,6 4 0 16,-2-2-4-16,3 3 2 0,2 1-2 15,2 1 0-15,2 4 0 0,1-6 0 0,4 3 3 16,-1-4-2-16,3-1 1 15,1-3 1-15,1 2-1 0,-1-3 2 16,2 2 1-16,3-3-1 0,-2 3-1 16,0-1 0-16,-1-1 0 0,-2 1-1 0,-3 3 0 15,0-1 0-15,-1 3-1 0,1 1 1 16,-1 2 1-16,-2 1-2 0,3 2-1 16,-3 0 1-16,-2 0-2 0,0 0 1 15,-1-2 0-15,-1 2 0 0,2-4-1 16,0 1 2-16,3-2 0 0,-1 0 0 15,0-2-1-15,0 3 1 0,1-1-2 16,-2-2 1-16,1 0 1 0,-5 1 0 16,0 0 0-16,-3 1 0 0,-7 1 1 15,-10 3-1-15,-1-4-1 0,-10 5 1 0,1-2-2 16,0 0 1-16,-12 2 1 0,4 0 0 16,-9 0 0-16,0-2 1 0,0 2-1 15,3 0 0-15,-2 0 0 0,2-2-3 16,-1 2 1-16,-1 0 0 0,2 0-1 15,-2 0 0-15,2-2 0 0,-2 2-2 0,2 0-1 16,-1-3-2-16,-2 3-6 16,0 0-18-16,3-2-38 0,-3-6-178 15,0 0-83-15</inkml:trace>
  <inkml:trace contextRef="#ctx0" brushRef="#br0" timeOffset="-199727.622">21433 13699 100 0,'0'0'30'0,"0"0"1"0,0 0-2 15,0 0 3-15,0 0-3 0,0 0-1 16,0 0-2-16,0 0-1 0,0 0-4 16,-50-15-2-16,48 15-3 0,0-1-4 15,-1 1-2-15,2-3-2 0,-2 3-1 16,3-2 0-16,-1 2 0 0,1-3-2 15,-2 3 0-15,2-1-1 0,-3 1 2 16,3-3 2-16,0 3-1 0,0 0 3 16,0 0-1-16,0 0 0 0,3-4-2 0,3 3 0 15,11-3 1-15,3-1-2 0,-3 1-2 16,6-3 2-16,3 1-3 0,-5 0 0 16,2 0-1-16,0 0 2 0,-2-1-1 15,-7 4-1-15,9-2 0 0,-9 3-1 16,3-2 2-16,0 1-2 0,-1 1 0 15,1 0 1-15,0 2 0 0,0 0 0 16,-1-2 0-16,10 2 0 0,-12-1 2 16,12-3-1-16,-1 1 2 0,0-1-2 15,6-5 0-15,0 2 1 0,-1 0-1 0,-1 0 1 16,1-1 1-16,-2-1-1 0,2 0-1 16,0 2 0-16,-11 0-1 0,3 2 0 15,-7 2 0-15,-1-1-1 0,3-1 0 16,-1 4-1-16,-1-2 0 0,-8-1 2 15,8 3-2-15,-7 1 1 0,9-3-1 0,-2 2 0 16,2-4 0-16,7 1 0 0,-1 0 0 16,8-2 1-16,1-1-1 0,-5 2 0 15,3 0 2-15,-12 1-2 16,5-1 0-16,-7 1-2 0,-1 3 2 0,2-3 0 16,0 2 0-16,1 2 0 0,-4 0 0 15,3 0 2-15,-1 0-2 0,1 0 0 16,0 0 0-16,0 0 0 0,-1-1 0 15,9-1 1-15,-2 0 0 0,8-5-1 16,-4 3 1-16,1 0-1 0,1-4 1 0,0 5-1 16,1-3 0-16,0 0 1 0,1 0-1 15,-4-1 1-15,-4 2 0 0,0 0-1 16,-9 1 1-16,5 1-1 16,-2 1 1-16,0 0-1 0,1 0 0 0,-3 2 1 15,2-2-1-15,-10 2 0 0,9 0 1 0,-8 0 1 16,6-1-1-16,4 1 0 15,-4-4 0-15,10 3 0 0,-8-1 0 16,8 0 1-16,0-3 0 0,-2 1 1 16,0 2-2-16,1-1 0 0,-1-5 1 0,-8 7-2 15,7-3 0-15,-7 1 1 0,-8 1-1 16,11 2 2-16,-8 0-1 0,5 0-1 16,3 0 1-16,-3 0 0 0,2 0 0 15,-2 5-1-15,1-1 1 0,-1-3 0 16,1 4 1-16,0-2-1 0,6 0 3 15,-7-1-2-15,12-2 2 0,-12 3 1 16,5-3-1-16,11 0 0 0,-3 0-1 16,6 0 0-16,-11 0 0 0,1-5 1 15,3 3-1-15,-12 2-1 0,3-1 1 0,0-2-2 16,-8 3 1-16,-1 0 0 0,0 0 0 16,-8 0 1-16,0-2-2 0,0 2 2 15,2 0 0-15,0 0-2 0,1 0 3 16,-2 0-1-16,2 0 0 0,-2 0 1 15,2 0 0-15,-1 0 0 0,1 0 1 0,-2 0-2 16,2 0 3-16,-2 0-3 0,2 0 1 16,-1 0 0-16,-1 0-3 0,2 0 2 15,-2 0-2-15,2 0 0 16,-2 0-1-16,-1 0-3 0,3 0-5 0,-3 0-16 16,0 0-42-16,2 0-72 0,-2 0-161 15</inkml:trace>
  <inkml:trace contextRef="#ctx0" brushRef="#br0" timeOffset="194352.347">21405 13706 25 0,'0'0'10'0,"0"0"-3"0,0 0 1 15,0 0 4-15,0 0 0 0,0 0 2 16,0 0 1-16,0 0-5 0,0 0-1 16,24-3-1-16,2-3 0 0,-6 2-1 15,10-2 2-15,-3-1-1 0,-9 2 0 16,4 1-1-16,3-1 0 0,0-2-1 15,9-1-1-15,-3 0 0 0,2 1 0 16,-2 1-4-16,3-2 1 0,-1 4 1 16,-1-1-1-16,2-1 0 0,-1 2 2 0,2-3-1 15,4 2 1-15,-2-2 1 0,0 1 1 16,3-1 3-16,0 0 2 0,0 2 1 16,-1-2-2-16,1-2-1 0,2 2 2 15,0-2 0-15,1 1 3 0,1-5 4 16,1 0-1-16,-4 1-2 0,2-2 0 0,-2-1-5 15,-1 3 1-15,0-2-4 0,0 2 0 16,1 0-1-16,2 1 0 16,-2-1-2-16,3 1 1 0,1 1-2 15,-3-1 0-15,3 2 1 0,-3 2-2 0,-2 0 0 16,-3 3-1-16,0 3-1 0,-2-2-1 16,-3 3 1-16,-6 0 0 0,0 0 1 15,-2-2 1-15,-7 2-2 0,9 0 0 16,-12-3 0-16,-6 3 0 0,7-1 1 15,-7 1 2-15,-2 0-1 0,2 0 1 0,-8 0 3 16,8-3 0-16,-3 3 1 0,1-1 1 16,3 1 1-16,-9 0 0 0,0-3 0 15,0 3 1-15,2 0-3 16,0-2 1-16,1 2-2 0,-2 0 0 0,2-2 0 16,-2 2-1-16,1-2 0 0,1 2-2 15,-2-2 2-15,2 2-1 0,-2 0-2 16,2 0 0-16,-3 0-2 0,2 0 0 15,-2 0 0-15,3-2-2 0,-3 2-2 16,1 0-3-16,-1 0-4 0,0 0-13 0,3 0-11 16,-3 0-24-16,0 0-13 0,0 0-19 15,1 0-19-15</inkml:trace>
  <inkml:trace contextRef="#ctx0" brushRef="#br0" timeOffset="-144758.966">23256 14549 56 0,'0'0'0'16,"0"0"1"-16,0 0 1 0,0 0-5 15,0 0 0-15,0 0-1 0,0 0-2 16,0 0 4-16,0 0 2 0,0 0 1 15,-2-19 2-15,2 17 1 0,0 0-2 0,0 2 1 16,0-1-2-16,0 1-1 0,0-3 1 16,0 3-1-16,0-2 0 0,0-1-3 15,0 2-3-15,0-2-10 16,0 1-14-16</inkml:trace>
  <inkml:trace contextRef="#ctx0" brushRef="#br0" timeOffset="-163303.099">27235 12484 633 0,'0'0'-2'0,"0"0"6"16,0 0 8-16,0 0 5 0,0 0 0 16,0 0-2-16,0 0-2 0,141-7-6 15,-90 4-2-15,0-2-4 0,2 4-1 16,-3-1-2-16,-3 1-4 0,-6-3-8 15,-12 4-25-15,-1 0-36 0,-12 0-70 0,1 0-108 16</inkml:trace>
  <inkml:trace contextRef="#ctx0" brushRef="#br0" timeOffset="-162844.223">27983 12166 513 0,'0'0'48'0,"0"0"-3"0,0 0-6 0,0 0-8 16,0 0-5-16,0 0-2 16,0 0-6-16,0 0-6 0,153-18-4 15,-99 15-3-15,-2-3-3 0,3 3-1 0,-3-1 0 16,-3 3-2-16,-4 1-4 0,-3 0-7 16,-15 0-13-16,-1 6-32 0,-5 5-41 15,-8-2-91-15,-2 5-96 0</inkml:trace>
  <inkml:trace contextRef="#ctx0" brushRef="#br0" timeOffset="-163046.99">28242 12250 607 0,'0'0'47'0,"0"0"-3"16,0 0-11-16,0 0-8 0,0 0-5 15,0 0-1-15,0 0-4 0,0 0 0 16,0 0-6-16,0 0-2 0,0 126-3 16,0-93-1-16,0 1-3 0,3 0 1 15,-1-11-2-15,2-4 1 0,-3-3-3 16,-1-9-2-16,3 1-6 0,-3-8-8 15,0 0-9-15,0 0-14 0,2 0-41 16,-2 0-69-16,3-3-141 0</inkml:trace>
  <inkml:trace contextRef="#ctx0" brushRef="#br0" timeOffset="-162216.452">28087 12673 467 0,'0'0'55'0,"0"0"3"0,0 0-10 15,110 9-16-15,-70-14-17 0,4-6-7 16,3 1-6-16,4-4-2 0,-1 1-3 15,0 0-5-15,-6 3-12 0,-4-1-15 16,-4 1-23-16,-13 2-38 0,-5 0-20 0,-4 1-8 16,-2 1 23-16,-2 0 43 0,-6 2 36 15,2 2 37-15,-6 2 25 0,0 0 16 16,0-2 24-16,0 2 8 0,3-3 2 16,-3 1-5-16,0 0-19 0,0 0-15 15,0 1-17-15,0-3-10 0,0 2-7 16,0 1-4-16,1 1-1 0,-1-2-1 15,0 2-2-15,0 0 0 0,0 0 1 16,0 2-2-16,0 12-2 0,0 3-1 16,-6 4-1-16,3-8-1 0,2-8-1 0,-2 4 0 15,3-9-1-15,-1 0 1 0,1 0 3 16,0 2-1-16,0-1 4 0,0 3 1 16,0-3-1-16,0-1-1 0,0 0-2 15,4-1-1-15,10-15 0 0,8 0-2 16,-1-3 2-16,-1 3-2 0,3 0 2 0,-6 6 1 15,4 4-3-15,-6 3 1 0,2 3-1 16,5 0-1-16,-7 0 1 16,3 0-1-16,-5 3 0 0,-9 1-1 15,5 6 1-15,-6-3-1 0,-2-1 0 0,2 11 0 16,-3-1 1-16,0 2-1 0,-7 3 0 16,3-10 1-16,-1-4-1 0,4-1 0 15,1-6 2-15,0 0 0 0,0 0 0 16,0 0-1-16,0 0 1 0,0 0-2 15,0-2 0-15,6-9 1 0,1 1-2 0,3 2 1 16,0 2-1-16,3-1 0 0,-1 2 0 16,-6 4 1-16,7 1-1 15,-5 0 1-15,7 0-2 0,0 1 1 16,-5 7-2-16,0 0-2 0,-3 1-4 0,1-1-11 16,-6-5-12-16,3 4-15 0,-4-3-28 15,3 2-33-15,1 2-38 0,3 1-73 16</inkml:trace>
  <inkml:trace contextRef="#ctx0" brushRef="#br0" timeOffset="-161887.596">29417 12577 470 0,'0'0'62'0,"0"0"-3"15,0 0-13-15,0 0-12 0,-128 25-12 16,109-20-7-16,5 7-5 0,3-4-4 15,1 0-2-15,1 1-2 0,5-5-1 16,-1 3-1-16,5-7 0 0,-1 0 0 16,1 0 0-16,0 1 1 0,0 2 0 0,0-3 1 15,6 0-1-15,11 0-1 0,8-9 2 16,3-3-2-16,-13-1 1 0,2 0 0 16,-8 7 0-16,-5 2-1 0,2 0 1 15,-6 4-1-15,0-3 1 0,0 3-1 16,3 0-1-16,-2-1 0 0,2 1-1 0,-2-3 1 15,2 3 0-15,6 0 1 16,-3 0-2-16,6 3 1 0,4 7-5 16,-5-2-7-16,7 5-14 0,-8-5-21 15,-6-3-37-15,9 4-54 0,-5-4-87 0</inkml:trace>
  <inkml:trace contextRef="#ctx0" brushRef="#br0" timeOffset="-161325.345">29350 12362 648 0,'0'0'26'16,"0"0"0"-16,0 0 0 0,0 0-8 16,0 0-9-16,0 0-8 0,0 0-7 15,0 0-6-15,0 0-7 0,0 0-23 16,4-14-35-16,5 14-65 0,9 5-93 15</inkml:trace>
  <inkml:trace contextRef="#ctx0" brushRef="#br0" timeOffset="-159423.078">28366 13207 157 0,'0'0'39'16,"0"0"9"-16,0 0-5 0,0 0-9 16,0 0-9-16,0 0-4 0,0 0 4 15,0 0 5-15,0 0 3 0,2 0-1 16,25-2-4-16,13 1-3 0,6-3-2 15,9 2 0-15,8-1-3 0,8-2 1 16,7-1-1-16,11-1-1 0,4 2-1 16,1-2-2-16,1 3-2 0,3-1-2 0,-1 2-1 15,-3-4-3-15,-4 2-1 0,-6 2 2 16,-7-3-1-16,-5 2 0 0,-13-3 1 16,-7 3-1-16,-8 0-3 15,-17 2 1-15,-11-1-3 0,-8 3 0 0,-8 0 0 16,0-2 0-16,0 2 0 0,3 0-3 15,-1-2-7-15,0 2-25 0,0-2-56 16,-2-6-213-16,0-1-17 0</inkml:trace>
  <inkml:trace contextRef="#ctx0" brushRef="#br0" timeOffset="-161495.859">29417 12577 530 0,'-38'4'65'0,"36"-8"-10"0,2 4-10 0,-3-3-12 0,3 3-13 0,0-2-9 15,-1 2-2-15,-2 0 1 0,-3 9 4 16,1 8 0-16,-4 10-3 0,5 3-2 15,-3-2-2-15,5-4-1 0,-1 2-2 16,2 0 0-16,-1-8-2 0,2 8 1 16,0-9-3-16,0-11 0 0,0 2-2 0,0-8-1 15,0 4-4-15,0 3-12 0,0 0-22 16,0-2-42-16,0-5-121 0,6 0-113 16</inkml:trace>
  <inkml:trace contextRef="#ctx0" brushRef="#br0" timeOffset="-161637.774">29417 12577 530 0</inkml:trace>
  <inkml:trace contextRef="#ctx0" brushRef="#br0" timeOffset="-156599.85">29547 13140 13 0,'0'0'23'0,"0"0"3"16,0 0 6-16,0 0-2 0,0 0-5 15,0 0-6-15,0 0-6 0,0 0-6 16,0 0-5-16,0 0 1 0,-32-27 0 15,32 25 2-15,0 2 2 0,0-3 3 16,0 3-4-16,0-2-1 0,0 2-1 0,0-2-5 16,-3 2 1-16,3-2-1 0,0 2-2 15,0-1 2-15,0 1-1 0,0 0-1 16,-1 0-1-16,1 0-3 0,0 0-8 16,-3 0-6-16,3 0-12 0,0 0-10 15,-1 0-15-15</inkml:trace>
  <inkml:trace contextRef="#ctx0" brushRef="#br0" timeOffset="-160917.515">29681 12586 501 0,'0'0'49'0,"0"0"4"16,0 0-9-16,0 0-12 0,0 0-10 15,0 0-3-15,0 0-8 0,0 0-1 16,4 122-3-16,-3-106-1 0,2-2-1 16,-3-8-1-16,2 2 0 0,-2-8-2 15,0 7 1-15,1-1 0 0,-1 1 0 16,3 1 3-16,-3-8 2 0,0 0 3 15,0 0-1-15,1 0-1 0,8 0 0 16,4-8-2-16,4-10-1 0,4-4-1 16,-1-3-2-16,2-5-2 0,-1 3 1 0,-1-1 1 15,-2 4-1-15,4 3 1 0,-8 7 1 16,2 5-1-16,-6 5 1 0,3 1-2 16,-1 3 0-16,0 0 0 0,5 9-1 15,0 9 1-15,2 6-1 0,-2 0 0 16,-5 2-1-16,1-3 0 0,-7-3-1 15,3-4-3-15,-4 1-4 0,0-5-12 16,-1 1-33-16,0-8-89 0,-4-5-173 16,0 0-18-16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2:02.5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5334 16480 348 0,'0'0'15'0,"0"0"10"0,0 0 14 0,0 0 4 15,0 0-1-15,-121-16-9 0,91 27-6 16,3 2-5-16,4 1-5 0,-2 5 0 0,5 1 4 15,-2-2-2-15,8-4 3 0,-2 1-7 16,6-4 1-16,5 0-5 16,-3-1-3-16,4-4-3 0,0 4 0 15,4-1-2-15,0 4 4 0,0 5-2 0,3-1 1 16,10 4 1-16,2-2-2 0,5-1 1 16,3 3-2-16,4 6-1 0,2-8 0 15,1 9 1-15,2-1-1 0,3-2 1 16,-3 0-3-16,3 1 2 0,-4-5-2 15,-4-3 1-15,-4 1-3 0,-6-7 0 0,-7-8 0 16,-3 1-6-16,-3-2-18 16,2-2-33-16,4-1-118 0,6-4-137 15</inkml:trace>
  <inkml:trace contextRef="#ctx0" brushRef="#br0" timeOffset="-2629.681">9303 16426 375 0,'0'0'84'0,"0"0"-15"0,0 0-19 15,15 135-16-15,-11-104-12 0,-3 3-11 16,2-11-9-16,-2 3 0 0,-1-8-3 15,0 1-1-15,0 8-16 0,0-2-23 0,0 1-3 16,0-7-18-16,0 3-27 16,0-7-90-16</inkml:trace>
  <inkml:trace contextRef="#ctx0" brushRef="#br0" timeOffset="-506.085">8049 16350 589 0,'0'0'24'0,"0"0"0"0,0 0 2 0,0 0 0 15,0 0-1-15,0 0-8 0,0 0-5 16,0 0-6-16,0 0 0 0,-30-17 1 16,30 17 1-16,8 0 3 0,11 10-3 15,6 6-2-15,5-7 1 0,3 6-2 16,3 0 1-16,1-1-1 0,3 1-1 15,0 2-1-15,0-5-1 0,-1 2 0 16,-3-4 3-16,0 4-3 0,-1-1 0 16,-3-5 0-16,-5 2-3 0,-6-3 2 15,-11-3 1-15,-1 1-1 0,-9-5 1 0,0 0 2 16,0 0 2-16,0 5 0 0,0 10 1 16,-17 6 4-16,-6 7-8 0,-9 0 6 15,-7-4-8-15,-3 5 2 0,-6-6-2 16,-1-4 0-16,-1-1 1 0,5 0-3 15,5-4-1-15,10-5-6 0,11-2-12 0,15-6-22 16,4-1-41-16,-1 0-114 0,1 0-120 16</inkml:trace>
  <inkml:trace contextRef="#ctx0" brushRef="#br0" timeOffset="-1858.912">9520 16371 551 0,'0'0'-15'0,"0"0"4"0,0 0 5 16,148 6 7-16,-85-10 5 0,7-5 3 15,2 4 4-15,12-4 6 0,2 6 1 16,4 2 3-16,2 1 0 0,4 0-7 15,2 0-2-15,4 0-9 0,0 1-3 16,2-1-2-16,-1 0 0 0,0 0 1 16,-4 0-1-16,-2-1 0 0,-11-6-1 0,-1 1-1 15,-10-1 1-15,-8 0 0 0,-12 2 0 16,-8-2 0-16,-15 2-2 0,-8 1 3 16,-10 1-1-16,-7 1-4 0,2 2-2 15,-9 0-4-15,0 0-9 0,0 0-8 16,-3-4-8-16,-6-1-10 0,-6 3-11 0,-10-6-9 15,10 4 2-15,-11 2 3 16,12 0 7-16,-3 2 7 0,0-1 7 16,8 1 10-16,-5-3 14 0,5 1 8 15,-2-2 8-15,-5-1 2 0,6-2 5 0,0 0 9 16,6 5 9-16,-8-7 15 0,8 5 11 16,-6-5 10-16,0 1 3 0,-1-1 2 15,1 2-6-15,6 3-9 0,-1 0-6 16,-3 1-5-16,2 2-4 0,-1-2-4 15,1 1-4-15,6 2-4 0,-1-3-4 16,1 3-3-16,-3 0-3 0,2 0-4 0,-2 0-1 16,3 0 1-16,0 0-1 15,0 0-2-15,4 9 1 0,10 6-1 16,10 4-2-16,-1-3 0 0,1 3 1 0,2-1-2 16,0-1 0-16,-3 4 1 0,-3 1-1 15,0-1-1-15,-5 1 2 0,1 4 0 16,-6 1 1-16,-6 0-2 0,-2 5 1 15,-2-1 2-15,-9 4-7 0,-10 1 6 16,0 0-6-16,-10-5-1 0,0-5 1 0,0-8-5 16,-3-8-7-16,1-10-26 0,2-12-58 15,4-21-212-15,8-10-26 0</inkml:trace>
  <inkml:trace contextRef="#ctx0" brushRef="#br0" timeOffset="-2757.472">9349 15402 468 0,'0'0'41'0,"0"0"-8"0,-9 107-6 15,5-75-8-15,3 2-9 0,-4-2-10 0,1-1-3 16,-4-2-12-16,6 3-13 15,-2 0-18-15,-3 5-31 0,5-2-36 16,-2 7-42-16,4 6 0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2:09.2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14994 7242 56 0,'0'0'24'0,"0"0"0"15,0 0 1-15,0 0-5 0,0 0-3 16,0 0-6-16,0 0-1 0,0 0-3 0,0 0 4 15,0 0 2-15,-10-3 0 16,40 0 0-16,7 1 0 0,7-1-3 16,2 2-2-16,4 1 1 0,3-3-4 15,1 1 0-15,4 0 0 0,4 0-1 0,0 2 0 16,2-2-1-16,2 0 2 0,-3-1-1 16,-1 2 0-16,0 1 1 0,0-3-2 15,-2 1 1-15,2 0-1 0,0 0 0 16,-2 1-1-16,3-4-1 0,-2 1 3 15,2 0-1-15,3 0 1 0,1-4 1 0,1 3 0 16,0 1 0-16,-2-1 1 0,-2 2 0 16,-1-3 0-16,-2 5 0 15,0 1-1-15,-1 0 0 0,-3 0-1 16,-4 0 1-16,-3 0-3 0,-6 0 0 0,-4 0 2 16,-1 0-1-16,-1 1 3 0,-2 3 0 15,-3-4 0-15,-8 2 0 0,1-2-1 16,-8 0 1-16,1 0 0 0,7 0 1 15,-11 0 1-15,11 0 1 0,-12-2-1 16,-7-2 1-16,8 3 1 0,-7 1 0 0,-2-2 1 16,2 2-1-16,-8 0 4 0,0-2-1 15,0 2-1-15,2 0-4 0,1-2-3 16,-2 2-5-16,2-2-2 0,-3 2-3 16,0 0-2-16,1 0-6 0,-1 0-6 15,0 0-15-15,0 16-28 0,0-1-55 16,0 11-122-16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2:13.6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-1967-4583 117 0,'0'0'27'15,"0"0"0"-15,0 0-3 0,0 0 1 16,0 0-3-16,0 0 3 0,0 0-4 0,0 0 0 16,0 0-2-16,-21 0-2 0,19 0 1 15,1 0-1-15,-2 0-3 0,3 0-1 16,-2 0-4-16,2 0-3 0,-2 0-3 15,2 0-3-15,-2 0 0 0,2 0 0 16,-3 0-1-16,3 0 2 0,0 0-3 0,0 0-2 16,0 0-4-16,0 0-7 0,0 0-18 15,0 0-29-15,0 0-32 0,0 6-56 16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1:00.6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-18 1317 448 0,'0'0'39'0,"0"0"6"0,0 0-5 0,0 0-5 16,0 0-7-16,0 0-7 0,0 0 1 16,0 0-2-16,0 0-3 15,32 2-5-15,21-2-4 0,-1-4-3 0,2-3-3 16,1 3-1-16,-3-2-6 0,-3 2-9 16,-11 1-21-16,-2-1-35 0,-10 3-68 15,-12 1-143-15</inkml:trace>
  <inkml:trace contextRef="#ctx0" brushRef="#br0" timeOffset="34102.268">209 979 537 0,'0'0'49'0,"0"0"-7"0,0 0-4 16,0 0-10-16,0 0-7 0,0 0 0 15,0 0-8-15,0 0 3 0,0 0-8 16,-101 130-1-16,94-86 0 0,0 1-2 15,3 5 0-15,0-3-1 0,-1 0 0 16,1-1-1-16,0-6 1 0,-2 0 0 16,2-7 0-16,0-10 1 0,-1-7 0 0,4-4 1 15,-2-6 0-15,2 0 1 0,-2 0 2 16,3-6-4-16,-5-2-1 0,0-16-1 16,-1-14-1-16,-1-12 0 0,7-6 1 15,0-4-1-15,4-6-1 0,10 1 3 16,4-1-3-16,4 4-2 0,4 1 3 0,4 5-5 15,1 4 4-15,4 5 0 16,2 8 0-16,3 5-1 0,0 7 1 16,0 5 1-16,-1 7 0 0,-4 9-1 15,-1 0-1-15,-5 10-1 0,-9 10 1 0,-3 6-2 16,-8 9 4-16,-8 5 2 0,-1 6-4 16,-18 5 4-16,-9-2-4 0,-7 0-1 15,0-7 1-15,-2-4 0 0,5-7-1 16,10-10 2-16,2-5 0 0,8-7 1 15,5-7 0-15,2 3-1 0,4-5-1 0,0-3-1 16,1-13 0-16,16-12 2 0,9-5-1 16,9-1 0-16,9 6 0 0,3 4 0 15,4 4 0-15,1 6 2 16,-4 6-2-16,-3 3 0 0,-2 5 2 0,-8 8-3 16,-3 6 4-16,-8 8-2 0,-7 5 1 15,-7 5 1-15,-6 3 0 0,-4 5 1 16,-11 4 0-16,-15-2-2 0,-8 2 3 15,-7-1-3-15,-9-6 2 0,-7-4-1 16,-2-5-1-16,-7-10 0 0,4-7 0 0,4-9-1 16,1-2-2-16,10-11-3 0,0-9-5 15,12-6-8-15,6-5-16 0,8-5-34 16,12-3-95-16,9-7-163 16,9 1-6-16</inkml:trace>
  <inkml:trace contextRef="#ctx0" brushRef="#br0" timeOffset="-193.782">134 1339 434 0,'0'0'42'15,"0"0"-1"-15,0 0-10 0,0 0-4 0,0 0-8 16,0 0-4-16,0 0-2 0,0 0-1 16,0 0-3-16,0 0-3 15,-36 87-1-15,30-52 1 0,2 1-2 16,-3-6 2-16,1-2-2 0,2-6-1 0,-2-1 1 16,3-8-2-16,2-9 3 0,-2 5 0 15,3-9 0-15,-1 0 1 0,1 0 1 16,0 0-1-16,-3 3-3 0,3-3-2 15,0-7 0-15,0-15-1 0,0-15 0 16,8-11 1-16,2 3-1 0,3-2 0 0,0 6 0 16,1-1 1-16,2 2-2 0,-5 2 2 15,2 3-1-15,0 5 2 0,-3 7-2 16,-2 4 1-16,0 5 0 16,0 1 0-16,-2 3 0 0,-2 3-1 0,0 3 2 15,-4 4-1-15,0-2 1 0,0 2-1 16,9 0-1-16,5 0 2 0,3 0-1 15,3 10 0-15,-3 7 1 0,-2 6-1 16,-3 3 3-16,1 2-1 0,-4 4 1 16,1 2 1-16,-2-3-1 0,-1 3-1 0,1-2 1 15,0-4-1-15,-1 2 1 0,-2-10-2 16,0 1 1-16,1 2-1 0,-2-7 0 16,3 3-1-16,-5-5-1 0,1-8-1 15,-2 1 0-15,-1-7 0 0,0 0-2 16,0 0-2-16,3 1-4 0,-3 2-5 0,1-3-5 15,-1 3-11-15,3-3-18 16,-3 0-28-16,0 0-41 0,0 0-38 16,0-6-48-16</inkml:trace>
  <inkml:trace contextRef="#ctx0" brushRef="#br0" timeOffset="-5686.133">383 1338 174 0,'0'0'22'0,"0"0"-7"0,0 0-4 15,0 0 4-15,0 0 3 0,0 0 7 16,0 0 3-16,0 0 1 0,0 0-3 0,0 0-5 16,-11-3-3-16,19 7-6 0,9 8-1 15,5 2-2-15,-2 1-1 0,4 1 0 16,-1 3-1-16,4 3-2 0,4-2 1 16,0 0-2-16,2 0 0 0,3 0 0 15,-1-4-1-15,4-4 2 0,-2-2-1 16,-1-1-1-16,1-3 3 0,-2-1-1 15,-8-3 1-15,2-1 1 0,-13-1 0 16,4 0-1-16,-2 0 0 0,-9 0-2 16,-2 2 4-16,-7-2 1 0,0 0 5 0,0 0 2 15,3 2 3-15,-2-2-3 0,-1 3-2 16,0 6-5-16,-1 12 0 0,-12 3-2 16,-9 8 2-16,-2-3 0 0,-3-2 0 15,0-2-1-15,0-1-1 0,6-3-1 16,3-9-2-16,4 4-3 0,1-3 0 15,5-5-2-15,-1 2 1 0,4-1-3 0,0-4-6 16,1-1-11-16,3 1-39 16,1-5-59-16,0 3-163 0</inkml:trace>
  <inkml:trace contextRef="#ctx0" brushRef="#br0" timeOffset="91223.07">817 1489 41 0,'0'0'10'0,"0"0"-1"15,0 0-2-15,0 0-5 16,0 0 2-16,0 0-3 0,0 0 1 16,0 0 0-16,0 0 0 0,0 0-1 15,-13-13 2-15,10 13 1 0,3-2 3 0,0 2 1 16,0-1-3-16,-1 1 0 0,1-4-1 16,0 4-2-16,0-1 1 0,0 1-2 15,0-3-2-15,0 3-1 0,0-1 1 16,0 1-1-16,0 0 2 0,0 0 0 15,0-3-1-15,0 3 1 0,0 0 0 0,0 0 0 16,0 0 0-16,0-2 1 0,0 2 2 16,0 0 0-16,0 0-1 15,0 0 1-15,0 0-2 0,0 0-1 16,0 0 0-16,0 0 0 0,0 0-1 0,0 0 1 16,0 0 0-16,0 0 0 0,0 0 0 15,0 0 0-15,0 0-2 0,0 0 1 16,0 2 1-16,0 1-1 0,0-2 2 15,0 2-2-15,0-2 1 0,0 3 1 16,0-3 0-16,0-1 2 0,0 2 0 0,0-2 0 16,0 0 0-16,0 1 0 0,0-1-1 15,0 0-2-15,0 3 0 0,0-3 0 16,0 0-1-16,0 0-2 0,0 0 1 16,0 0 1-16,0 0-2 0,0 0 2 15,0 0-1-15,0 0 0 0,0 0-3 16,0 0 0-16,0-3 3 0,0 3-2 15,0-1 2-15,0 1-3 0,1 0-1 16,-1 0-5-16,0 0-2 0,0-2 1 16,0 2 0-16,0 0 4 0,0 0 3 0,3 0 0 15,-3 0 0-15,0 0-5 0,2 0 2 16,-2 0-1-16,3 0 8 0</inkml:trace>
  <inkml:trace contextRef="#ctx0" brushRef="#br0" timeOffset="92377.59">817 1489 4 0,'-3'-15'6'0,"6"15"2"0,-3 0-1 0,0 0-2 0,0 0-2 0,0 0-2 0,0 0 1 16,2 0-2-16,-2 0 1 0,0 0-1 15,0 0-1-15,0 2 2 0,0-2 1 0,0 0 0 16,0 0 0-16,0 0-1 0,0 0 0 16,0 0 2-16,0 0 0 0,0 0 2 15,0 0 0-15,0 0-2 0,0 0 1 16,0 0-2-16,0 0 0 0,0 0 1 15,0 0 0-15,0 0 1 0,0 0 0 0,0 0-1 16,0 0 1-16,0 0 0 0,0 0 0 16,0-2-2-16,0 2-1 15,0-1-1-15,0 1-1 0,0-4 1 16,0 4 0-16,0-1 0 0,0 1 1 0,0-3-1 16,2 3 3-16,-2-1-3 0,0-2 3 15,2 3-2-15,-2-2-2 0,0 2 3 16,0-2-1-16,3 2 0 0,-3-2 1 15,0 2-4-15,0-2 1 0,0 2-2 16,0 0 0-16,0 0 2 0,0 0 0 0,0 0 1 16,0 0 0-16,1 0 1 0,-1 0 0 15,2 0 0-15,0 0-1 0,0 0 2 16,1 0-1-16,-2 0 0 0,2 0-1 16,-2 0 4-16,2 0-2 0,-1 0 3 15,1 0 0-15,-3 0-1 0,1 0-1 16,-1 0 1-16,3 0 0 0,-3 0 1 15,1 0 1-15,-1 0-2 0,0 0 0 16,3 0 1-16,-3 0-3 0,0 0 2 16,1 0-3-16,-1 0 1 0,0 0 1 0,2 0-1 15,-2 0 0-15,0 0-1 0,0 0-1 16,3 0 0-16,-3 0-1 0,0 0 2 16,0 0-2-16,0 0 1 0,1 0 0 15,-1 0 0-15,0 0 1 0,0 0 1 16,0 0-1-16,0 0 1 0,0 0 1 15,0 0 1-15,0 0 3 0,0 0-1 0,0 0 0 16,0 0-1-16,0 0-3 16,0 0 0-16,0 0 0 0,0 0 0 15,0 0-1-15,0 0 2 0,0-2 0 0,0-1-1 16,0 2-1-16,0-1 0 0,0-1-1 16,0 2 1-16,0-2 0 0,0 2 0 15,0-3 1-15,0 4 0 0,0-1 0 16,-1 1-1-16,1-2-1 0,-3 2 0 15,1-2-2-15,2 2 3 0,-1-2 0 0,1 2 1 16,-3 0 1-16,3-2 0 0,-1 2 1 16,1 0 1-16,-3 0 0 15,3-3 1-15,0 3-3 0,0 0 3 16,0 0-3-16,0 0 2 0,0-1-2 0,0 1-2 16,0 0-1-16,0 0 1 0,0 0-1 15,0-3 0-15,0 3 0 0,0 0 1 16,0 0-2-16,0 0 0 0,0 0 1 15,0 0-1-15,-1 0 1 0,1 0-2 16,0 0 2-16,0 0-1 0,-3 0 0 0,3 0 0 16,0 0 0-16,0 0-1 0,0 0 0 15,0 0 0-15,0 0-2 16,0 0 1-16,0 0 2 0,0 0-2 0,0 0 3 16,0 0 0-16,0 0 0 0,0 0 0 15,0 0 0-15,0 0 3 0,0 0-3 16,0 0 2-16,0 0-2 0,0 0 1 15,0 0 0-15,0 0 0 0,0 0 1 16,0 0-4-16,0 0 1 0,0 0 0 16,0 0 0-16,0 0 0 0,0 0 0 0,0 0 1 15,0 0 0-15,0 0 0 0,3 0 1 16,-3 0 0-16,0 0-1 0,0 0 0 16,0 0 0-16,0 0 0 0,0 0 0 15,0 0 0-15,0 0-1 0,1 0 0 16,-1 0-2-16,0 0 1 0,0 0-1 15,0 0 3-15,0 0 0 0,0 0-1 16,0 0 0-16,3 0 0 0,-3 0 0 16,0 0-2-16,1 0 2 0,-1 0 0 15,0 0 0-15,0 0 2 0,0 0 1 0,3 0 0 16,-3 0-1-16,0 3-2 0,0-3-3 16,0 0-5-16,0 0-10 0,-8 0-17 15,0-3-31-15,3 0-48 0</inkml:trace>
  <inkml:trace contextRef="#ctx0" brushRef="#br0" timeOffset="91264.253">817 1489 4 0</inkml:trace>
  <inkml:trace contextRef="#ctx0" brushRef="#br0" timeOffset="1478.66">0 94 471 0,'0'0'43'0,"0"0"-1"15,0 0-8-15,0 0-9 0,0 0-9 16,0 0-6-16,0 0-3 0,107-94-2 16,-77 94-2-16,-3 6-1 0,-3 7-2 15,-3 4-1-15,-4 6 2 0,-7 3-6 16,-9 2 0-16,-1 4-8 0,-2-1-6 15,-14 1-2-15,-2-4 1 0,-4-2 6 0,8-9 8 16,0-3 6-16,2-5 7 16,10-8 4-16,-3 3 1 0,5-4-2 15,-2 0-2-15,2 0-2 0,0 0 1 0,12-5 1 16,10-6 3-16,6 3-3 0,-7 1-2 16,3 6-2-16,5 1 0 0,-2 0 0 15,4 10 2-15,-7 2-1 0,-5 5 2 16,-2 3 1-16,-6 2-1 0,-5 5 3 15,-6-1-1-15,0 2 1 0,-13 0-1 0,-4-5 0 16,-6 0-3-16,-1-4-1 0,-3-5-1 16,-7-2-1-16,1-3-1 15,-5-9-2-15,3 0-4 0,-1-4-10 16,3-11-18-16,2-1-43 0,0-5-118 0,5-3-98 16</inkml:trace>
  <inkml:trace contextRef="#ctx0" brushRef="#br0" timeOffset="1078.322">31 150 129 0,'0'0'45'0,"0"0"-3"0,0 0-1 0,0 0-4 16,0 0 0-16,0 0 2 15,0 0-5-15,0 0-5 0,0 0-7 16,3-14-7-16,-2 14-3 0,-1-3-3 16,0 3 0-16,0-1-3 0,0 1 0 0,0-3-2 15,0 3 0-15,0 0 0 0,0 0 0 16,0 0-2-16,0 0 0 0,0 0 1 16,0-4 0-16,0 4 0 0,0 0 1 15,0 0 1-15,0 0 1 0,0 0 1 16,0 0 2-16,0 0-1 0,0 0 0 0,0 0-2 15,0 0-1-15,0 0 3 16,0 0-2-16,3 0 1 0,-3 0 0 16,1 0-1-16,1 8 0 0,1-2-1 15,-2 3 0-15,2 4 0 0,-2-5 1 0,2 10-1 16,2-4-1-16,-5 3 0 0,1-3-1 16,2 3 2-16,-3 2-2 0,0-1 1 15,1 10-1-15,-1-12-1 0,0 12 1 16,0-12 0-16,0 2 0 0,0-1 0 15,3-1 1-15,-3 0-1 0,0-8-1 0,2 0 0 16,-2-8 0-16,0 0-2 0,0 0 2 16,2 8-1-16,0-1 1 15,-2 0 1-15,1-1-3 0,-1-6 0 16,0 0 0-16,0 0 0 0,0 3 0 0,3-2 0 16,-3 3 1-16,0-3-1 0,0-1 0 15,0 2 1-15,0-2-1 0,0 2-1 16,2-2 0-16,-2 3 1 0,0-3-3 15,0 0 2-15,0 1-3 0,0-1-3 16,0 0-6-16,2 3-3 0,-2-3-12 0,0 0-13 16,0 2-20-16,2-2-32 0,-2 0-32 15,0 0-44-15</inkml:trace>
  <inkml:trace contextRef="#ctx0" brushRef="#br0" timeOffset="38417.668">682-264 451 0,'0'0'50'15,"0"0"2"-15,0 0-3 0,0 0-5 16,-122 36-8-16,74-15-8 0,-5 3-4 15,1 6-4-15,2 4-4 0,2 0 1 0,5 2-4 16,5 4 0-16,5 0 1 0,6 0-8 16,3 0 4-16,8-3-8 0,3-2 0 15,5 0 2-15,6-2-2 16,2-4 3-16,0 2-3 0,2-3 0 0,8-2-1 16,5 1-1-16,1-3 1 0,7-3-1 15,2-1 0-15,7-5 2 0,2-6-1 16,5-5 3-16,3-1-2 0,3-3-1 15,3-4 0-15,1-7-1 0,-2-4 2 16,-3 1-1-16,-2 1 1 0,-6 3 0 0,-12 2-1 16,-1 1 1-16,-11 3 0 0,-5 2-1 15,1-1 2-15,-8 3-2 0,0-1 3 16,0 1 0-16,2 0-2 0,-2 0 0 16,0 0-1-16,0 0-1 0,-17 0 0 15,-10 1 1-15,-8 4-2 0,-2-1 0 16,-6-1 1-16,2-3 1 0,0 0-1 15,1 0 0-15,2-7 0 0,2-7-1 16,5 0 1-16,7-4 0 0,1-4 0 16,2-6-1-16,7-3 1 0,1-6 2 0,4-2-7 15,5-3 5-15,4 0-6 0,0 0 3 16,10 0 3-16,6 5-2 0,2-1 1 16,3 7 1-16,2 1 0 0,4 3 0 15,4 4-1-15,1 0 0 0,3 4 1 16,2 1-2-16,1 2 2 0,1 4 0 0,1 1 0 15,-2 2 0-15,-3 4-1 16,-8 1 1-16,-2 1 0 0,-8 3 0 16,-9 0-1-16,2 0-2 0,-10 0 2 15,4 0 1-15,3 0 1 0,-1 0 2 0,1 0-3 16,-7 7-1-16,-8 7 1 0,-9 5 0 16,-9 2 0-16,3-4 2 0,-1-3-2 15,4-3 0-15,2-2 0 0,8-6 0 16,3 1-4-16,1-1-7 0,6-3-16 15,0 0-25-15,0 0-85 0,13-9-178 0,7-8-4 16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2:39.0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0 632 60 0,'0'0'14'16,"0"0"-7"-16,0 0-3 0,0 0-3 15,0 0 4-15,0 0 1 0,0 0 3 16,0 0 2-16,0 0 0 0,0-4-2 0,6 4 2 16,9 3-2-16,4 6 1 0,-5 0-1 15,9 4 2-15,-9-5 0 0,2 2-2 16,-2 3-1-16,5-1-3 0,2 8 0 16,-4-2 1-16,2 0-3 0,-2 2 3 15,-1-1-2-15,1-1 0 0,0 0 1 16,-7-4-1-16,3-2 3 0,-5-3-3 15,1 0 3-15,1 1 0 0,-2-4 2 16,2 2 2-16,-6-5 6 0,4 1 2 16,-8-4 6-16,0 0 8 0,0 0 2 0,5 0 4 15,5 0-4-15,6 0-5 0,2-12-10 16,0 2-2-16,2-13-3 0,1 3-3 16,0-3 0-16,2-3-9 0,4-2 2 15,5-3-5-15,5 1 3 0,7-2 1 16,6-1-4-16,5 1 4 0,1-1-2 15,1 2 1-15,1 1-1 0,-3 1 1 0,-1-1-2 16,0 3 1-16,-1 0-1 16,-1-3 0-16,-2 2 0 0,0-2 1 15,-1-1 0-15,-1 1 1 0,2-1-1 0,-2 1 2 16,1 2 0-16,-6 0 0 0,-3 4 0 16,-6-1 1-16,-6 7 1 0,-11 6 1 15,-2 0-1-15,-4 5 1 0,-7 3-1 16,2-6-2-16,-2 5-1 0,-2-1-2 15,2 3 0-15,-4 3-2 0,0-4 1 0,0 4-1 16,3-2 0-16,-3 0-2 16,0 2-1-16,1-1-2 0,-1 1 0 0,3-3-1 15,-3 3-2-15,2 0-11 16,5 0-13-16,-3 3-35 0,6 9-45 0,3 4-124 16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2:48.3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50 16 70 0,'0'0'33'0,"0"0"-4"0,0 0-4 15,0 0-6-15,0 0-2 0,0 0-4 16,0 0-3-16,0 0-2 0,0 0-6 15,-46-17-1-15,46 17-1 0,-4 0 0 16,4 0 4-16,0 0 0 0,-1 0 5 16,1 0 2-16,0 0 2 0,0 0 1 0,0 0 3 15,0 0-2-15,0 0 1 0,0 0-3 16,1 7 0-16,3-3-5 0,5 8 0 16,-1-5 0-16,1 3-4 0,2 5 3 15,-2-5-2-15,8 6-4 0,-3-2 1 16,3-1-1-16,5 3 1 0,-4 1-4 15,4-2 4-15,-4-1-4 0,1 1 4 16,4-2-2-16,-2 1 2 0,0-2-2 16,-1 1 1-16,-3 0 0 0,6 0 0 15,-1-2 0-15,-4 2 2 0,-4-6-1 0,2 1-1 16,0 3 0-16,-1 1 0 0,0-2 2 16,-1 3 0-16,-5-4-1 0,-1 1-1 15,2 5 3-15,-1-5-3 0,-1 5 1 16,2 3 2-16,-3-6-3 0,3 4 0 15,-1 0-1-15,-3-3 1 0,5 4-1 0,-1 0 0 16,0-1 1-16,3 7 0 0,0-2 4 16,-1 1-1-16,1-1 2 0,-1-1-3 15,0 1 0-15,1 0 0 16,2 2 1-16,-3-2-1 0,-3-6 2 0,4 1-1 16,-3 3-2-16,-2-2-1 0,2 3 3 15,-1-4 1-15,2 3 3 0,-4-3 3 16,6 7-4-16,0-2 2 0,0 0-5 15,0 1 0-15,-3 0 0 0,4 1-1 16,2 0 1-16,-2 0-3 0,-1-2 1 0,-3 2-4 16,7-4 5-16,-7 2-1 0,4-2 0 15,-1-1 1-15,1 1 0 16,-3 0-3-16,2 3 2 0,-1-5 2 16,-1 5-1-16,-1-1 0 0,4 0 1 0,-1-1 0 15,0-1-2-15,1 3 1 0,-1-3-1 16,6 2 0-16,-2 0 0 0,0-1 1 15,-3 4-2-15,5-2 0 0,-2 4 1 16,-3-1 1-16,3-1-1 0,-3 0 2 16,3 1-3-16,-2-2 1 0,-2 2 0 0,-1-3 0 15,1 3 0-15,-3-2 1 0,0-1-1 16,2 1 0-16,-4-6 1 0,-2 1-2 16,4-1 0-16,1 1 1 0,-2-2 2 15,-4 1-3-15,5 1 3 0,-2-7-2 16,0 8 0-16,-2-2-1 0,2-4 1 15,1 3-2-15,-3-5 1 0,-2 1 1 16,0 1-1-16,5-1 0 0,-5 1 0 16,2-1 0-16,-2 2 1 0,3-4-1 15,-5 4-1-15,3-1 1 0,2 0 1 0,-2-4-2 16,-1 4 1-16,-3-6 1 0,4 4-1 16,-2-4 1-16,-2 6-2 0,3 1 0 15,0 0 1-15,1-2-1 0,-1 0 1 16,0 1 0-16,1 1-1 0,-1 1 1 15,2 0 0-15,-2-1 0 0,2 1 0 0,1 6-1 16,-2-1 0-16,4 6 0 16,1-3 1-16,1 0 1 0,-2-1-1 15,-3-4 0-15,4-1 0 0,-2 2-1 16,-1-7 1-16,-1 6 0 0,7-1 0 0,-8-6 1 16,7 6-2-16,-6-8 2 0,-2 5-1 15,2-5 0-15,1 3 0 0,-2-2 1 16,0 1 0-16,3-1-2 0,-2-1 2 15,1 1-1-15,-1 1 0 0,1-4 0 16,-6-2 0-16,5 6 0 0,-2-7 0 0,5 6 0 16,-2-1 0-16,-3-6 1 0,2 8 1 15,-2-6-1-15,-2 1-1 0,5 4 1 16,-3-4-1-16,0-1 1 16,2 5-1-16,-2-6 0 0,-4 0 1 0,9 7 1 15,-5-5 3-15,0 5-5 0,2 0 5 16,-3-8-6-16,3 7 2 0,-6-4-2 15,4 1 1-15,2 6 0 0,-2-6 0 16,0 3-1-16,3 2 1 0,-5-8 0 16,2 7-1-16,2-5 0 0,1 3 0 0,-1 5 1 15,-2-3-1-15,3-1 1 0,-1 4 0 16,-2-5 0-16,2 4-1 0,-2-3 0 16,3 2 0-16,-1-2 1 0,-2 1-1 15,5 1 0-15,-4-1 0 0,2-2 0 16,-1 3 0-16,-2 0 0 0,5 0 0 15,-3 1 0-15,1-2 0 0,-2 0 0 16,4-1 0-16,-3 3 0 0,2-3 0 16,-1 1 0-16,-1 3 0 0,3-5 0 15,-4 1 0-15,3 4 0 0,0-5 0 0,-2 2 0 16,4-3 0-16,-2 3-1 0,1-1 2 16,-1 2-1-16,-2-3 0 0,3 2 0 15,-2 1-1-15,1-3 1 0,-2 2 0 16,0 0 1-16,1 0-1 0,-1 1 0 15,1-1 0-15,-2-1 0 0,-3-5 1 0,2 1-2 16,-1-3 1-16,1 5 0 0,-2-2 0 16,5 5 1-16,-6-5-1 15,2-2 0-15,-2 2 1 0,-1-6-1 16,5 3 0-16,-5 5 1 0,4-2 0 0,0 5-1 16,-2-5 0-16,1-2-1 0,1 6 1 15,-3-3 1-15,2-3-1 0,3 6 0 16,-2-3 0-16,-4-3 0 0,9 6 1 15,-5-3-1-15,2 2 0 0,2 2-1 16,-4 0 1-16,2-1 0 0,-3-5 0 0,3 7 0 16,-2-6 0-16,3 5 0 0,-1 2 0 15,-2-4 1-15,2 5-1 16,1-4-1-16,-1 1 1 0,1-1 0 0,-1 1 0 16,-1-1 0-16,2 2 5 0,2 1-3 15,-1 4 1-15,-2-8-3 0,4 9 0 16,-3-8-1-16,2 3 1 0,-3-2 0 15,-1 1 1-15,4-1-1 0,-2-1 0 16,-1 2 1-16,-2-1-1 0,4 0 0 16,-3-1 0-16,0-1 0 0,0 3-1 0,2-1 1 15,-6 1 0-15,5-3 1 0,1 5-1 16,2 3 0-16,-4-5-1 0,4 6 1 16,-5-9 0-16,2 5 0 0,1-5 0 15,-1 4 0-15,-2-2 0 0,6 2 1 16,-3-3-2-16,-1 1 2 0,2 1-2 15,-3-2 2-15,3-1-1 0,-2 3 0 16,1-2 0-16,2 1 0 0,-4 0 0 16,4-2 0-16,-1 3 0 0,1 0 1 15,1 5-1-15,-2-8 0 0,2 9-1 0,-2-8 2 16,-1 3-1-16,0-1 0 0,1-1 0 16,-2 1 0-16,3 0 0 0,1 3-1 15,-2-4 1-15,1 6 0 0,1-1-1 16,-3-2 2-16,3 2 0 0,-2 2 0 15,2-8-2-15,2 6 1 0,-2-2-1 0,4 1 2 16,-1 1-2-16,0-4 1 16,1 2 0-16,-6-5 0 0,7 5-1 15,0-1 1-15,-9-5 0 0,11 5 0 16,-4-1 0-16,-3-3 0 0,4 5 1 0,-1-2 0 16,0-3 4-16,4 7-5 0,-1-1 4 15,1-5-4-15,4 8 1 0,-7-8-1 16,1 0 0-16,2 1 0 0,0 0 0 15,-3 0 0-15,8-1 1 0,-8 1-1 16,-1-6-1-16,5 6 1 0,1 0 0 0,-2-3 0 16,4 6 0-16,-7-5 1 0,4 1 0 15,-3 2-1-15,2-3-1 0,6 6 1 16,-6-7-1-16,0 4 1 0,2-3 0 16,-1-1 0-16,8 8 1 0,-3-5-1 15,0-1 1-15,-2 4-1 0,2-1-1 16,-2-3 1-16,-1 2-1 0,2-2 1 15,-1 3 1-15,-1-1-1 0,1 0 0 16,1 0 0-16,-2 1 0 0,4 1 0 16,-4-4 0-16,-3 3 0 0,6-2 0 0,-2-1 0 15,-2 0 1-15,4 2-1 0,-2-3-1 16,-3 3 1-16,4-3-1 0,-2 2 1 16,1 1 0-16,1-3 0 0,-4 1 0 15,5-1 1-15,-9 0-2 0,6-4 1 16,-1 4 0-16,-5-6-1 0,9 6 1 0,-2-2 1 15,-7-3 0-15,8 4-1 16,-1-4 0-16,-9-1 0 0,9 5 0 16,-7-3 0-16,-1-4 0 0,1 3 0 15,2 1 0-15,-3-3 1 0,-2 2-1 0,2 1 0 16,0-2 0-16,-3 1 0 0,3 0-2 16,-3 3 2-16,2-6 1 0,1 4-2 15,0-1 2-15,0-1-1 0,1 0-1 16,0 0 1-16,-1 1 1 0,2 0-1 15,-3 1 0-15,3-2 0 0,-3-1 0 0,1 2 0 16,-7-1 0-16,7 1 0 0,-6-2 0 16,4-1 0-16,5 5 0 0,-3-3 1 15,-2 2-1-15,2-3 0 16,0 2 0-16,1 1 0 0,-1-2 0 0,6 3-1 16,2-3 1-16,-7 1 0 0,8-1 0 15,-8 1 0-15,3-1 0 0,9 1 0 16,-12-1-1-16,10 1 2 0,2 0-1 15,-12-1-1-15,12 0 1 0,-4 0 0 16,-4-2 0-16,4 2 0 0,1-1 0 0,-9 0 0 16,11 2 0-16,-5 1 0 0,-8-4 1 15,11 3-1-15,-1 1 0 0,-8-4-1 16,9 4 1-16,-8-3 0 16,1 2 1-16,7 1-1 0,-7-4 0 0,6 3 0 15,0 1-1-15,-8-3 1 0,9 2 0 16,-2 1 0-16,2-1 0 0,-4-1 1 15,6 2-1-15,-5-1 0 0,-3-2 0 16,9 3 0-16,-3-4 0 0,-9 2-1 16,12 2 1-16,-3-2 0 0,-9-1 0 0,7 2 0 15,-7-1 7-15,4 1-7 0,-4-3 0 16,3 1-1-16,-3 3-5 0,3-3 6 16,5 2 6-16,-8-1-5 0,7 1 4 15,-9 0-5-15,3-3 0 0,0 2-1 16,2-1 2-16,6 0-1 0,-9 0 0 0,9 0 0 15,-11-1 0-15,7 3-1 16,-2-2 1-16,-3 1-1 0,3-1 0 16,-2 1 1-16,2 1 0 0,-4-2-1 15,1 0 2-15,-1-1-2 0,0 4 1 0,-1-2 1 16,0-2-1-16,1 4 1 0,-1-1-1 16,3-1-1-16,-2 1 1 0,1-3 0 15,1 4 1-15,0-3-1 0,-1 0 0 16,0 3 0-16,2-4-1 0,-2 3 1 15,3 0 0-15,-2-4 0 0,-1 4 0 0,3-1 1 16,0-1-2-16,-3-2 1 0,3 3 1 16,-2-2-2-16,2 1 0 0,-4 0 1 15,1 1 1-15,-8-2-1 16,6 2-1-16,-3-1 1 0,4 2-1 0,1-3 2 16,-1 4-1-16,1-3 0 0,-1 2-1 15,0-2 1-15,0 3 1 0,-2-3-1 16,5 0 0-16,-5 2 1 0,5-2-2 15,-2 0 1-15,0 0-1 0,2 0 1 16,-2 1 0-16,0-1 0 0,1-2 1 0,0 2-1 16,0 0 0-16,-1-2-1 0,-7 0 1 15,9 1 0-15,-8-1 0 0,11 0 0 16,-2 0 0-16,0 0-1 0,2 4 2 16,-2-4-1-16,0 0-1 0,-3 0 1 15,3 0 0-15,-3 1 0 0,3 1 1 16,-2-2-1-16,-1 2 0 0,2 0 0 15,-2-2 0-15,0 3 0 0,0-3 0 16,2 4 0-16,-2-2 0 0,1-2 0 16,-1 2 0-16,3-2 0 0,-3 1 0 0,3-1 1 15,-4 0-2-15,6 3 0 0,-6-3 1 16,5 2 0-16,-2-2 0 0,-1 2 0 16,3 0 0-16,-1-2 1 0,5 2-1 15,-4 1 0-15,4-1-1 0,-7-2 0 16,2 2 1-16,-3-2 0 0,0 1 0 0,3-1 0 15,-10 0 1-15,8 3-1 16,-7-3 0-16,7 3 0 0,-1-2 0 16,-7 1 0-16,7 1 0 0,-5-2 0 15,4 2-1-15,1-2 1 0,-8-1 0 0,6 4 0 16,-3-4 0-16,-3 0 0 0,9 3 0 16,-9-2-1-16,11 2 2 0,0-1-1 15,-5 1 0-15,3 1 0 0,0-3 0 16,-1 2 0-16,0-1 0 0,2 0 0 15,-2 2 0-15,9 0 0 0,-9-1 0 0,10 0 0 16,-9-1 0-16,2-2 0 0,-2 4-1 16,2-4 1-16,1 0 0 0,-1 3 0 15,-2-2 0-15,1-1 1 16,0 3-1-16,1-1 0 0,-3-2 0 0,3 1-1 16,-3-1 1-16,2 3-1 0,0-3 1 15,-1 0 0-15,0 3 1 0,2-3 0 16,-1 0-1-16,1 1 0 0,0-1 0 15,0 0-1-15,10 0 1 0,-13 0-1 16,18 0 0-16,-7 0 1 0,-9 0 1 0,10 0-2 16,1 0 2-16,-9 0-1 0,8 0 0 15,-8 0 0-15,1 0 0 0,8 0-1 16,-10 0 1-16,10 0 0 16,-1 0-1-16,-9 0 2 0,10 0-1 0,0 0 0 15,0-1 1-15,10 1-1 0,-1 0 0 16,2-3 0-16,-1 3 0 0,2 0 0 15,-2-3-1-15,0 2 1 0,-1 1 0 16,-2 0 0-16,-1 0 0 0,-10 0 0 16,2 0 1-16,2 0-1 0,-1 0 1 0,10 0-1 15,-5 0-1-15,0 0 1 0,1 0 0 16,-1 1 0-16,0 2 0 0,-8 0 0 16,3-3 0-16,1 1 0 0,1-1 0 15,0 0 0-15,-1 0 0 0,1 2-1 16,-1-2 1-16,0 0 1 0,-4 2-1 0,-6-2-1 15,-1 0 1-15,4 0 0 0,-4 0 0 16,1 0 0-16,-3 0 0 16,3 0 0-16,-3 0 0 0,3 0 0 15,-11 0 0-15,11 0-1 0,-8 0 2 0,8 0 0 16,1 0-2-16,0 0 2 0,-1 0-1 16,-2 0-1-16,2-2 0 0,2 2 2 15,-2-2-1-15,0 1-1 0,2 1 2 16,-2-3-2-16,-2 0 0 0,3 2 2 15,7-1-1-15,-10-1 0 0,12 2 0 0,-2-2 0 16,0-1 0-16,6 0 0 0,0 0 0 16,-1-2-2-16,0 2 2 0,-10-1 0 15,3 1 0-15,-2 0 1 16,5-1-1-16,-2 1 1 0,-2 0-1 0,-5 3 0 16,-2-2 0-16,2 2-2 0,2-2 3 15,-2 1-1-15,2 1 0 0,3-5 1 16,-4 5-1-16,7-1 0 0,-2-3 0 15,-6 3 0-15,7 0 0 0,2 0-1 16,-12 0 1-16,12 2 0 0,-9-3 0 0,-1 2 1 16,1 1-1-16,-3-2 0 0,3 0 0 15,-10 2 1-15,9-4-2 0,-7 4 1 16,8 0 0-16,0 0 0 16,-3-3 0-16,0 3 0 0,-7-2 1 0,1 2-1 15,-1-2 0-15,1 2 0 0,1 0 0 16,-2 0 1-16,-7 0-1 0,0 0 0 15,0 0 0-15,3 0 0 0,-2 0 1 16,2 0-1-16,-2 0 1 0,2 0 0 16,-1 0 0-16,1 0 0 0,-2 0-1 0,2 0-1 15,-2 0-1-15,2 0-1 0,-3 0 1 16,0 0-3-16,2 0-5 0,-2 0-10 16,0 0-15-16,-13 2-20 0,-7 3-30 15,-7 4-39-15,-5-4-85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03:16.1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16028 4753 247 0,'0'0'37'0,"0"0"5"0,0 0 2 16,0 0-2-16,0 0-6 0,0 0-7 15,0 0-8-15,0 0-6 0,0 0-4 16,-18-10 0-16,18 10-2 0,-1-1 2 15,1 1-2-15,-3-2 1 0,3 2-2 16,0-1-2-16,0 1 0 0,-1-2-3 0,1 2 1 16,0 0 2-16,0 0-1 0,-2 0-1 15,2 0 0-15,0 0-1 0,0 0 1 16,0 0-2-16,0 2 2 0,0 9-1 16,0 5 0-16,0 7-1 0,0-2 1 15,0 0-1-15,2-6 1 0,-1 3-2 0,-1 1 1 16,3-7-1-16,-2 7 0 15,1-8 0-15,-1 0 1 0,1 1 1 16,-1-7-3-16,1 5 3 0,-1-5 0 16,1 0-1-16,-1-1 1 0,1-1-1 0,-1 2 1 15,1-2-1-15,3 6 0 0,-2-5 0 16,1 4-1-16,2 0 0 0,-4-5 1 16,2 4-1-16,-1-3 0 0,0-2 0 15,0 2 0-15,-3-4 2 0,0 0-1 16,0 0 1-16,2 1 1 0,0-1 2 0,-1 1-1 15,1-1 1-15,-1 2 1 0,-1-2 0 16,2 1 0-16,-2-1-1 16,1 0-1-16,-1 2-1 0,2-2 0 15,-2 0-4-15,1 1 0 0,-1-1 0 0,2 0 0 16,-2 0 0-16,4 0 0 0,3-8 0 16,5-6 1-16,2-3 0 0,3-4 1 15,1-1 0-15,4-7-1 0,1 1 1 16,1-1-1-16,1 0 1 0,1 0 0 15,-3 3 0-15,2 3 0 0,-8 3 0 0,0 3 1 16,-6 4-1-16,-2 4-1 0,-3 3 1 16,-3 3-2-16,0 0 2 0,-1 0-1 15,1 0-1-15,-1-1 0 0,1 2-1 16,0-1-2-16,0 1 2 0,1-2-1 16,-1 3-1-16,-3 1-2 0,0-2-6 0,0 2-6 15,2 0-14-15,-1-1-18 16,1 1-26-16,-2-2-39 0,1 2-47 15,0-2-42-15</inkml:trace>
  <inkml:trace contextRef="#ctx0" brushRef="#br0" timeOffset="452.358">16162 4878 320 0,'0'0'66'0,"0"0"-7"0,0 0-7 16,0 0-3-16,0 0-8 0,0 0-5 16,0 0-7-16,0 0-7 0,0 0-5 15,-29 5-5-15,28-6-3 0,-2-7-2 16,3-5 0-16,0-6 1 0,3-2 1 0,7-1-1 15,3-5 1-15,-1 2-2 0,2-1 2 16,2 0-1-16,3-3 1 0,-2-3-2 16,3 0 1-16,-1-1-3 15,3-1-3-15,-2 0 3 0,-2-1-5 0,0 4 2 16,-3 1 1-16,1 1-3 0,-3 3 1 16,-2 3 1-16,-1-2-1 0,-1 5 2 15,1-2-2-15,-4 9-1 0,0-2 0 16,-3 6 0-16,-2 3 0 0,4-4 0 15,-4 5 0-15,-1 1 0 0,3 1 1 0,-3 3-1 16,0-2 0-16,0 2-1 0,0-1-1 16,1 1-1-16,-1-1-3 0,0 1-4 15,3 0-8-15,-3-2-9 0,0 2-20 16,0 0-32-16,0 0-56 0,3 0-147 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1:18.25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-3743 532 99 0,'0'0'36'0,"0"0"5"16,0 0 4-16,0 0 2 0,0 0-6 15,0 0-4-15,0 0-7 0,0 0-8 0,0 0-4 16,0 0-4-16,1-67-4 0,3 63-2 16,1 0-1-16,-1 1-3 15,4 3 0-15,-2-2 1 0,10 2-2 16,-9 0 3-16,6 0-1 0,0 6 2 0,-3 1 1 16,2 1 0-16,-3 0 2 0,5 5 0 15,-5-5-2-15,4 9 2 0,1-2-2 16,-1 0 0-16,5 6 0 0,-1-5 0 15,0 1-2-15,1-1 0 0,0 0-3 16,1-2 1-16,-1 0-2 0,1-1 1 0,-2 2 0 16,1-3 1-16,-1 2-2 0,-2 2 0 15,2-1-1-15,0 1 1 0,0 1-1 16,-3-1 0-16,3 0-1 16,-2 0 1-16,2 1-1 0,-2-2 1 0,3-1-1 15,0 1 2-15,-1-2-1 0,2-2 0 16,1 1 1-16,-2 1 0 0,-4-5 1 15,5 2 0-15,0 2 5 0,0-2-5 16,9 6 5-16,-4-5-3 0,1-4-7 16,1 0 6-16,-2 0 0 0,6-2 0 0,-3 4 3 15,5 1-6-15,-1-1 0 0,0-1 1 16,1-2 0-16,-2 0 0 0,1 1 1 16,-4-2-1-16,2 2-2 15,1-1 2-15,-3 1-1 0,1-1-1 0,2 1 1 16,-1-2 0-16,1 0-1 0,1-1 0 15,5 2 3-15,-4-2-3 0,3 0 0 16,-3 0 0-16,3 4-3 0,-3-3 3 16,0-1 1-16,-1 1 1 0,-1 0-1 15,1 1-1-15,1-3 1 0,-2 4-2 0,-3-1 1 16,1 0 0-16,2 0 0 0,-3 3 1 16,2-1-1-16,-1-1 0 0,1 2 0 15,1 0 0-15,-2-2 1 0,4 2 0 16,-1-3-1-16,3 3 0 0,-1-2-1 15,3 3 2-15,2 1-1 0,-1 1 0 0,5-1 1 16,2 1-1-16,3-1-1 16,3 0 1-16,-2-3 0 0,2-3 0 15,-4 2 0-15,-1-3 0 0,-2 3 1 16,-1-3 1-16,-1-1-1 0,2 0 0 0,-2 0 0 16,-1-3 0-16,1 0 1 0,-2 0 0 15,-2 0-1-15,1 0 1 0,-5 4-1 16,3 0-1-16,-2 0 1 0,-3 2-1 15,2 1 1-15,-2-4-1 0,-1 4 0 16,-1-1 0-16,-2 1 0 0,-7-2 0 0,3-1 1 16,-9-1-1-16,3-1 0 0,2 2 1 15,-11-4 0-15,6 3-1 0,-5-2 1 16,-3-1 1-16,2 2-1 0,-8-2 0 16,0 0 0-16,0 0-1 0,3 0-1 15,-1 0-2-15,0 0-6 0,0 0-17 16,1 0-42-16,-3 0-79 0,0 0-139 15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2:49.6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-1 144 133 0,'0'0'47'0,"0"0"-7"0,0 0-7 0,0 0-12 15,0 0-8-15,0 0-2 0,0 0 0 16,0 0 4-16,0 0 3 0,-6-16-2 15,10 16 0-15,3 0-2 0,13 0-3 16,5 0 1-16,-3 0-2 0,3 5-1 16,-2-1 0-16,-1-1-1 0,3 4 1 0,6 2 0 15,-1-3-2-15,1 0 2 0,-1 2-1 16,-3-1 1-16,2-1-1 0,1 1 0 16,-2-4 0-16,2 2-2 0,-8-3 1 15,2-2-1-15,6 0 0 0,-3 0 0 16,10 0-1-16,-3 0 0 0,-1-2 1 0,-2-3-1 15,1 2 0-15,-2-1 2 0,-8-1-3 16,4 2 2-16,1 2-1 16,-8-1 0-16,9 2 0 0,1-1-2 15,-5 1 1-15,12-4-1 0,-5 3 1 0,0-2 0 16,-1 2 0-16,2 1-1 0,0-3 0 16,4 1 0-16,0 1 0 0,2-2-2 15,-1-1 1-15,0 2 0 0,2 2-1 16,1-2 1-16,0-1 1 0,2 1-1 15,5 0 0-15,-1 2 1 0,7-2-2 0,-2 2 0 16,5 0 1-16,-2-1 0 0,-3 1 0 16,5 0 1-16,-6 0-1 15,2 0-1-15,-2-4 1 0,0 4-1 16,-1-1 1-16,-1-1-3 0,-2 2 3 0,-5 0-1 16,3-2 0-16,-2 2 1 0,0-2 0 15,0 0-1-15,-2-2 0 0,4 1 1 16,0 0-1-16,-3 0-1 0,1 1 1 15,1 2 0-15,-6 0 0 0,1 0 0 16,-5 0 0-16,1 0 0 0,-3 0 1 0,-2 0-1 16,2 0 0-16,-9 0 0 0,2 0-1 15,6 0 1-15,0 0 2 16,7 0-2-16,0 0 0 0,-3 0 0 16,-1 0 0-16,3-2-1 0,-2 0 1 0,-1 2 0 15,2 0 0-15,4 0 0 0,1 0 0 16,1 0-1-16,0 0 0 0,4 0 0 15,-1-2 1-15,0 2-1 0,-3 0 1 16,2-3 0-16,-6 1 0 0,0-2 0 16,-1 3 0-16,-2-4 1 0,-3 1-2 0,1 0 0 15,1-1 1-15,-2 2 0 0,3-3 0 16,-1 1 0-16,1 0 0 0,-3 0 0 16,1-1 1-16,-9 3-2 0,2 0 0 15,2 2 1-15,-2-2-1 0,2 3 1 16,-2 0 0-16,1-4-1 0,1 2 1 15,-3 0 0-15,2 2 0 0,0-1 0 16,1-2 0-16,8 3 0 0,-2 0 0 16,1 0-1-16,-2 0 1 0,-1 0-1 15,-2 0 0-15,-7 0 1 0,4-2 0 0,0 2 0 16,-8-2 1-16,9 2-1 0,-10-2 1 16,-1 2 0-16,4-2 0 0,-6 0 0 15,3 2 0-15,-2-2 1 0,2-1-1 16,-11 2 1-16,8-2 0 0,-6 3 0 15,-1 0 0-15,1 0 0 0,-8 0 0 0,0-1-3 16,0 1 3-16,2 0 2 0,0 0-3 16,1-3 3-16,-2 3-2 15,2 0-1-15,-2 0-1 0,2 0-2 16,-1 0-1-16,1 0-2 0,-2 0-4 0,2 0-9 16,-3-2-25-16,1 2-52 0,-1 0-199 15,0-3-12-15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2:17.0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-3733 619 101 0,'0'0'21'0,"0"0"-8"16,0 0-3-16,0 0-6 0,0 0-1 15,0 0-1-15,0 0-2 0,0 0 0 16,0 0 0-16,0 0-2 0,-22-14 2 15,21 12-1-15,-3 2 2 0,4 0-2 0,-2 0 2 16,-1 0 2-16,2 0-1 0,1 0 3 16,-3 0-2-16,3 0 0 0,-1 0-1 15,1 0 2-15,0 0-2 16,0 0-1-16,0 0 2 0,0 0-1 0,0 0-1 16,0 0 2-16,0 0-3 0,0 0 1 15,1 2-1-15,2-2 0 0,-2 2 0 16,4 2 0-16,0-1 0 0,7 5 1 15,-4-2-1-15,-2 2 0 0,4 1 1 16,-2 0 0-16,8 3-1 0,-2 0 2 0,3 4-2 16,-1 2 1-16,0-4-1 0,0 3 0 15,1 0 0-15,0-1-3 16,0 0 3-16,1 0 0 0,1-4 0 16,2 1 3-16,-1-1-2 0,2-3 0 0,-1 1 0 15,2 1 1-15,-2 0-1 0,2-1-2 16,-3 0 1-16,1 1 1 0,2-1-2 15,-1 2 2-15,-1 0-1 0,-7-5 1 16,0 4 0-16,4 3 1 0,-1-5-2 16,-3 5 0-16,0-4 0 0,-4-4-1 0,2 0 2 15,0 2-1-15,-2-3 2 0,3 0-1 16,0 0 0-16,-2 1 0 0,5-3-1 16,-2 2 1-16,1-1-1 0,6 1 0 15,-7-1 0-15,8 3 0 0,-10-4 3 16,3 1-3-16,3 3 1 0,-5-3 0 0,8 5-1 15,-5 0-1-15,4-1 2 16,-1-2-1-16,-1 3 0 0,-1 0 0 16,-4-5 0-16,6 5-1 0,-1-1 0 15,1 1 2-15,6 1-2 0,-2-1 3 0,0-1-2 16,0 0 1-16,4-1 2 0,4 0-1 16,1-4 0-16,2 4 1 0,1-1-4 15,1 0-1-15,-3-2 2 0,1 3 0 16,-1 1 0-16,1-2 0 0,-2 2-1 15,-4-1 0-15,2 2 1 0,-2-4 1 0,2 2-1 16,-8-3 0-16,1 3 0 0,-1-4 1 16,-7-1-1-16,10 5 0 15,-2-3 0-15,-6-1-2 0,7 4 2 16,2-3 1-16,1-1-1 0,5 3 0 0,-10-5-1 16,4 5 0-16,-3-2 1 0,0 2 0 15,4 1 0-15,0 2 0 0,-10-2 0 16,4-1 1-16,-1-2-1 0,-4 1 0 15,8 1 0-15,-1-2-1 0,-7-2 1 16,11 3 0-16,-3-4 1 0,2 3-1 0,5-1 0 16,-1 0 0-16,-3 2 0 0,0-1 0 15,2 3-1-15,-8-3 0 0,5 1 1 16,-2-2 0-16,2-2 0 16,1 2 0-16,-2-3 1 0,0 2-1 0,-8-2 1 15,10 0-1-15,-10 0 0 0,0 0 0 16,2 0 0-16,-11 0 0 0,6 0 2 15,-5 0-2-15,-1 0 2 0,1 0-4 16,-9 0 2-16,0 0 2 0,0 0-1 16,1 0 3-16,1 0 2 0,1 0 0 0,-2 0 0 15,2 0-2-15,-2 0-2 0,2 0-4 16,-1 0 0-16,-2 0-1 0,0 0 1 16,0 0 2-16,0 0 0 0,0 0 1 15,-6 0-1-15,-4 0 1 0,-7 3 0 16,-9-2-1-16,9 2 1 0,-10-2 2 15,3-1-2-15,-2 0 1 0,-9 0-1 16,2 0-1-16,-1 0 3 0,-2 0-3 16,0 0 2-16,-1 0-3 0,-1 0 1 15,-4 0 1-15,2-4 0 0,-4-2 4 0,-3-1-2 16,-1-7 2-16,-2 2-1 0,-3-3-2 16,-4 0-2-16,1-2-1 0,-1 1 0 15,-1-2 0-15,0 0 1 0,-1-1-2 16,-2-2-1-16,2 0-1 0,-2 1-2 15,3-1 2-15,2-2 0 0,0 2 2 0,6 0 1 16,2-3-1-16,2 2 4 0,2-1-4 16,-1 1 1-16,8 0 1 15,-3 0-3-15,4 0-1 0,2-1 2 16,2-3-3-16,4 2 0 0,1-1 0 0,0-2-3 16,-2 5 3-16,2-1-1 0,0 0 2 15,0 2 2-15,-2-2 1 0,2 0 1 16,-3 2 2-16,0 0 0 0,2 0 1 15,-2 0-1-15,1 4 0 0,2-3 2 16,0 3 4-16,2 1 2 0,-1-2 0 0,3 2 1 16,0 1-3-16,2 3-2 0,5 1 0 15,-1-1 0-15,4 7-2 0,1-4 1 16,-3 4-1-16,5-1-1 16,-1-1 2-16,5 2-2 0,2 4 1 0,4 1-1 15,-6-4 1-15,2 1 0 0,-3-1 2 16,3 2-1-16,4 2-3 0,-2-2-4 15,2 2-2-15,0 0-1 0,-3 0-1 16,3-1 0-16,0 1 4 0,0 0-2 16,0 0 4-16,0 0 1 0,0 0-2 0,0 0 2 15,0 0-1-15,12 7 0 0,2 7-1 16,-6-6 1-16,7 7 0 0,2-1-1 16,-3 2 1-16,7 3 0 15,-2 2-1-15,0-2 1 0,2-1-1 0,0 2 1 16,2-4-1-16,1 3-1 0,1-3 2 15,2 4 0-15,-3-1 0 0,3 0-1 16,0-1 1-16,-1 4-1 0,4-4 0 16,-3-1 2-16,-3 2-1 0,3-3 0 15,-1 2 0-15,1-2 0 0,0 2 0 0,-1-1-1 16,1 0 3-16,1 2-2 0,2 2 3 16,1-2-2-16,2 1-1 0,6-4 0 15,-2 1 0-15,3-1 1 0,-2 0 0 16,-1 1 1-16,-1-5-2 0,0 0 0 15,-1-1 0-15,1-2 1 0,-1 0-1 0,-2 1 2 16,1 1-2-16,2-1 0 16,-3 1-2-16,1-1 2 0,-1 3 2 15,1-1-2-15,-1 0 0 0,-3 2 0 16,-2-2 2-16,2 2-2 0,-3-2 1 0,-1-2-1 16,-2 3 0-16,-1-4 2 0,3 1 0 15,-1-1 0-15,4 0 1 0,2-6 1 16,4 3-1-16,-3-2 1 0,4 0-2 15,-2 0 1-15,2 0-3 0,-3 1 1 16,2-2 0-16,1 4 0 0,0-1 0 0,-1 0-1 16,1-1 0-16,-1 1 0 0,-2-2 0 15,3-1-1-15,-2 2 1 0,2 2 1 16,-3 1 0-16,1-2 2 16,-3 0-2-16,2 2 1 0,-2-4-1 0,1 1 0 15,-2 2 1-15,1 1-2 0,0 0 0 16,1 4 1-16,0-3-1 0,3 1 1 15,-4-1 0-15,2-4 0 0,1-3 3 16,-1 0-2-16,2-2 3 0,-3 0-3 16,2 0 1-16,-11 0 0 0,4 0-1 0,-1 0 1 15,-8 1 1-15,9 2 2 0,-10-3-3 16,-2 3 2-16,2-2-1 0,-9-1 1 16,-1 2 0-16,-7-2 2 0,0 0-1 15,0 0 0-15,3 0 0 0,-1 2 2 16,0-2 1-16,0 0-1 0,1 0 1 0,-2 0-1 15,2 0-3-15,-2 0 2 0,2 2-2 16,-1-2 1-16,1 0-1 16,-2 0 1-16,0 0-1 0,2 0 0 15,-1 0 1-15,-2 0-1 0,3 0 1 0,-3 0-2 16,1 0 0-16,-1 0 0 0,3 0-1 16,-3 0-2-16,0 0 1 0,1 0-2 15,-1 0 1-15,0 0 0 0,3 0-1 16,-3 0 0-16,0 0 1 0,2 0-2 15,-2 0-1-15,0 0-4 0,0 0-3 0,0 0-12 16,0 0-25-16,0 0-44 0,0-7-150 16</inkml:trace>
  <inkml:trace contextRef="#ctx0" brushRef="#br0" timeOffset="-59708.964">-3369 657 99 0,'0'0'30'0,"0"0"10"0,0 0 7 16,0 0 4-16,0 0-8 0,0 0-9 15,0 0-13-15,0 0-10 0,0 0-6 16,0 0-2-16,-34-18 2 0,33 15 3 0,1 3 1 16,0 0 2-16,0 0 1 0,0 0-2 15,1 0-2-15,5 0 3 0,7 7 0 16,2 5 3-16,-5-4 5 0,5 5-4 16,-1 0 0-16,-1-1-1 0,2-1-3 15,0 1 1-15,-1 1-5 0,3-1 0 16,2 3-2-16,2-3-1 0,-3 4-1 15,-3-7-2-15,2 0 0 0,0 1 0 16,-7-3-1-16,11 3 1 0,-11-2-2 16,0-3 0-16,3 0-1 0,-9 1-1 0,6-1-2 15,-5 0-10-15,-1-3-14 0,0 2-19 16,-4-4-31-16,0 0-31 0,0 0-55 16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1:16.6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-2783 1080 123 0,'0'0'21'0,"0"0"9"16,0 0 3-16,0 0 0 16,0 0-1-16,0 0 1 0,0 0-4 15,0 0 0-15,0 0-5 0,0 0-1 0,37 19-4 16,-20-6-6-16,-2-3-2 0,3 7-1 16,-1-3 0-16,2-2 0 0,2 0 0 15,1-1 0-15,0-1-1 0,3-2 1 16,2 0-3-16,1-1 1 0,-1-1-2 15,2 0-2-15,1 3 2 0,-2-1-1 0,2 2-1 16,-1 3 2-16,-2-3-1 0,3 1-1 16,0-1 0-16,-3 3 0 15,0-1 0-15,0 1 1 0,0-3 0 16,-4 3 2-16,7-2-4 0,-6-3 0 0,-1 1 0 16,2 1-1-16,1-2 1 0,-2 1-1 15,3-1 0-15,3-3 1 0,-1 4-1 16,2-3 3-16,0-1-3 0,1-1 0 15,-1-2 0-15,-1 0-2 0,2 1 1 16,-3-2 0-16,-1 3 0 0,0 1 1 0,-1-2-1 16,-1 5-1-16,1-3 1 0,-1 2 0 15,-2-1 0-15,1 0 0 16,0 3-1-16,3-1 1 0,1 0 0 16,1 1 1-16,-2-2-2 0,3 1 1 0,-1 0-1 15,-1-3 1-15,2 1-1 0,-1-1 1 16,-1 0-1-16,1-1 1 0,-9-2 1 15,2-1-2-15,4 3 0 0,-1-3 0 16,1 2 0-16,-3-2 0 0,2 2 1 16,-8-1-1-16,8-2 0 0,-8 3-1 0,1-3 2 15,8 0-1-15,-10 0 2 0,10 0-4 16,-10 0 4-16,0 0-2 0,2 0 0 16,-5 0 1-16,7-3-1 0,-2 1 0 15,-1-1 1-15,0 3-1 0,0-1 1 16,1 1-3-16,-2-3 1 0,1 3 1 15,8 0 0-15,-2 0 1 0,0 0-1 16,1 0 0-16,-3 0 1 0,-6 3-2 16,11-2 1-16,-4 2 0 0,-6-1-1 15,7 1 1-15,-1-2 0 0,-6 2 1 0,6-3-1 16,-7 0 0-16,-1 0 0 0,1 4 0 16,-9-4 0-16,2 0 1 0,-1 0-1 15,1 0 0-15,-1 0 1 0,1 0-1 16,-3 0 1-16,2 0-1 0,-1 0 1 15,0 0-1-15,-7 0 1 0,0 0-1 16,0 0 1-16,9 0-1 0,0 0 0 0,-2-4 0 16,0 4 1-16,0 0-1 15,2 0 0-15,-4-3-1 0,4 3 0 16,-9 0 0-16,0-1-2 0,0 1-5 0,1 0-13 16,2-3-25-16,1-2-38 0,1 0-49 15,-1 0-105-15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2:21.7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16635 8263 110 0,'0'0'-29'0,"0"0"-42"0</inkml:trace>
  <inkml:trace contextRef="#ctx0" brushRef="#br0" timeOffset="-36322.487">14988 8429 88 0,'0'0'30'0,"0"0"-3"0,0 0-2 0,0 0-2 15,0 0-4-15,0 0-4 0,0 0-1 16,0 0-1-16,0 0-1 0,-19-12 2 16,18 10-1-16,-2 2 1 0,1-2 0 15,0 2 1-15,2-3 2 0,-2 3 2 16,2-1 0-16,0 1 2 0,0 0-4 0,4-4-4 15,5 4-2-15,11-1-2 16,7-1 0-16,3 2 0 0,4 0 0 16,-2 0 3-16,-10 0-1 0,5 0 0 15,1 0-1-15,3-1 1 0,6 1 0 0,1-3-3 16,0 1 1-16,1-1-3 0,1 3 1 16,2-1-2-16,2 1-1 0,0-3-1 15,0 2 1-15,0-3-1 0,-2 1 2 16,-1-2-2-16,-1 4 1 0,-2-6-1 15,0 4-4-15,0-2 4 0,-4-1-4 0,5 4 5 16,-2-2-1-16,1 4 2 0,-2 0-2 16,-3 0-1-16,1 0 2 15,-3 0-1-15,1 0 0 0,-1 0 0 16,2 0 1-16,1 0-1 0,2 0 0 0,1-3 0 16,1 3-2-16,1 0-1 0,1-1 2 15,2-1-1-15,0 2 0 0,-1-3 1 16,-1 1-1-16,-2 0 1 0,-1 0-1 15,2 0-1-15,-6 2 1 0,2 0-2 16,-2 0 2-16,1 0-1 0,2 0 1 0,0 0-1 16,-4 0 1-16,4 0-1 0,-2 2 1 15,-1 0 1-15,1 0-1 16,-1-2-1-16,1 2 1 0,-1-2 1 16,6 0 0-16,-2 0 2 0,1 0 0 0,1 0-2 15,0 0 2-15,1-2-1 0,-1 0 0 16,-2 0 3-16,-3 0-3 0,-10-1-1 15,2 3 1-15,-3-2-1 0,-6 0 0 16,7 2 0-16,-7-1 1 0,-2 1 0 16,2 0 1-16,0 0 1 0,0 0-2 0,-10 0 1 15,9-2-1-15,-8 2 1 0,-2 0 0 16,2 0-2-16,-8 0 1 0,0-4 0 16,0 4 0-16,2 0 1 0,1 0-1 15,-2 0-1-15,2 0 0 0,-2 0-2 16,2 0 1-16,-1 0-1 0,1 0-1 15,-3 0-3-15,0 0-5 0,0 0-10 16,-12 6-17-16,-2 8-41 0,-8 5-80 16,10-3-128-16</inkml:trace>
  <inkml:trace contextRef="#ctx0" brushRef="#br0" timeOffset="-33208.776">15870 8345 60 0,'0'0'27'0,"0"0"-2"15,0 0-5-15,0 0-5 0,0 0-7 16,0 0-3-16,0 0-4 0,0 0-2 15,0 0-3-15,54-52-7 0,-34 50-23 0,7-3-68 16</inkml:trace>
  <inkml:trace contextRef="#ctx0" brushRef="#br0" timeOffset="-33047.747">17663 8298 326 0,'0'0'-92'15,"0"0"-68"-15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1:32.2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-2901-4516 99 0,'0'0'43'0,"0"0"1"16,0 0-1-16,0 0 0 0,0 0-2 15,0 0-5-15,0 0-10 0,0 0-9 0,0 0-9 16,0 0-5-16,-23-5-2 0,22 5 0 16,1 0 1-16,0 0-1 15,0 0 1-15,0 0-1 0,0 0 0 16,13 5 1-16,1-1-1 0,7-1 0 0,-6 2-1 16,-1-5 0-16,3 2 1 0,-3 0-1 15,1 0 2-15,-8-2-1 0,7 3 0 16,-8-2 0-16,1-1 1 0,1 3 3 15,-8-3-1-15,6 0 3 0,1 2 1 16,-1 0 0-16,0-1-2 0,-6-1-1 0,7 0-3 16,-2 4-2-16,3-3-2 0,-3 2-2 15,-5-3-7-15,6 4-25 0,1 2-53 16,-1-3-121-16</inkml:trace>
  <inkml:trace contextRef="#ctx0" brushRef="#br0" timeOffset="-29281.502">-3892-2514 334 0,'0'0'60'16,"0"0"-7"-16,0 0-10 0,0 0-5 15,0 0-7-15,0 0-7 0,0 0-4 16,0 0-3-16,0 0-4 0,-132-85 1 0,95 90-1 16,-3 10-3-16,0 3-2 0,0 5-3 15,4 1 0-15,5 10-2 0,4-3 0 16,4 1-2-16,5 0 0 0,5 2 0 16,4-1 0-16,6-3 0 0,3 3 2 15,7-4-1-15,8-1 3 0,6-4 1 16,3-4 3-16,8-7 0 0,3-2 2 15,5-4 0-15,4-7-1 0,2 0 1 16,3-4-1-16,-4-10 2 0,-1 1-3 16,-4-4 0-16,-6 2 0 0,-2-2-3 0,-14 5 1 15,-1-2 0-15,-7 7-3 0,-1-4 1 16,0 3 0-16,-8 4-2 0,3-1 0 16,-4 5-2-16,0-2-1 0,0 2-2 15,3-1-2-15,-3-2-9 0,2 2-16 16,-2-2-23-16,0 3-49 0,0 0-200 15,5 0-8-15</inkml:trace>
  <inkml:trace contextRef="#ctx0" brushRef="#br0" timeOffset="5659.772">-3827-2505 126 0,'0'0'56'0,"0"0"3"16,0 0-2-16,0 0-4 0,0 0-5 16,0 0-1-16,0 0-7 0,0 0 2 15,0 0-7-15,-77 128-4 0,65-91-7 16,2 2-6-16,0 5-3 0,-1 4-3 15,1 3-3-15,-3-3-3 0,3 0-1 0,-3-2 1 16,3-5 0-16,-1-3 0 0,1-6 3 16,1-10-4-16,4-5 1 15,-3-3-1-15,7-11-2 0,-2 4 2 16,3-7 2-16,-1 0 1 0,1 0 3 0,-5 0-2 16,5 2-2-16,-5-2-2 0,-2-17-4 15,-3-13 1-15,1-14-1 0,8-10 3 16,1-9-3-16,0-7 2 0,5 0-2 15,8-3 3-15,1 4-3 0,8 2 3 16,-4 6-3-16,4 5 3 0,-2 2-2 0,1 5-4 16,0 5 5-16,-1 6-6 0,2 4 5 15,-9 13 0-15,1 5-1 16,-6 5 1-16,-3 5-3 0,8 0 0 16,-8 4 0-16,8 2-1 0,6 0 1 0,-2 8 1 15,6 15 1-15,-2 7 1 0,2 10-1 16,0 7 6-16,-2 10-4 0,-1 4 4 15,1 3-2-15,-2 1-2 0,-1 0 2 16,2-1-2-16,-1-6 0 0,-1-5-1 16,1-3-1-16,-2-6-2 0,0-7 3 0,0-2-3 15,-3-7 1-15,-4-7-2 0,-1-7-3 16,0-2-5-16,-5-8-6 0,4 4-11 16,-3-4-12-16,-1-1-21 0,0 2-52 15,-4-5-95-15,0-5-86 0</inkml:trace>
  <inkml:trace contextRef="#ctx0" brushRef="#br0" timeOffset="5840.801">-4110-2132 682 0,'0'0'12'0,"0"0"-5"16,0 0 2-16,0 0 1 0,0 0 7 15,0 0 1-15,151-107 0 0,-78 79-4 16,11-3-3-16,3 1-5 0,7 5-3 15,-1 1-3-15,-3 8-4 0,-9 4-9 0,-10 3-20 16,-5 5-50-16,-16 4-148 0,-6 0-79 16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2:54.6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58 57 199 0,'0'0'49'0,"0"0"6"15,0 0-6-15,0 0-5 0,0 0-9 16,0 0-6-16,0 0-5 0,0 0 1 15,0 0-6-15,-47-19-5 0,44 17-4 0,2 2-5 16,-2-2-6-16,2 2-2 0,1 0-3 16,-3-1 2-16,3 1 2 15,0 0 3-15,0 0 1 0,0 0 2 16,0 0 1-16,4 0-1 0,9 1 2 0,8 6 1 16,-1-4 0-16,10 6-1 0,0-2 2 15,2 2 0-15,5-4-1 0,3 2 0 16,5-1-2-16,8 2-1 0,1-2 2 15,3 1 0-15,3-1 0 0,3-2-1 16,2-2-1-16,2-2 1 0,5 0-1 0,0 0-1 16,5 0 2-16,6-7-2 0,4-2 3 15,6-2 1-15,6 1-1 16,3-1-1-16,-4 3-3 0,0-1 0 16,-4 1-1-16,-1 2 2 0,-3-1 1 0,-5 2 2 15,0 2 0-15,-7-1 0 0,-2 2 0 16,-2-1-3-16,-7 2 1 0,-7-2 0 15,-6 3-2-15,-6 0 1 0,-4 0 0 16,-4 0-2-16,-3 0 2 0,-2 0 0 16,-13 0-1-16,1 4 0 0,-6-1 0 0,-1-1-1 15,8 0 1-15,-10 2 0 0,8 1 0 16,-11-4 0-16,5 1-1 0,-5 3 1 16,5-3 0-16,-3-1-1 15,-7 2 0-15,11-1-1 0,-9-2 0 0,6 2 1 16,4 0-1-16,-4 0 2 0,0 0-1 0,-7-2 0 15,7 3 0-15,-5-2 0 16,-3-1 0-16,2 3-1 0,-8-3 2 16,0 0 1-16,0 0 0 0,2 0 1 15,1 1 0-15,-2-1 1 0,2 0 0 0,-2 0-1 16,2 0 1-16,-1 0-2 0,0 0 2 16,0 0-1-16,1 0 0 0,-2 0-1 15,2 0 0-15,-2 0-3 0,2 0 1 16,-1 0-1-16,-2 0 0 0,1 4 0 15,-1-4 0-15,3 0 1 0,-3 0-1 0,1 0 1 16,-1 0-1-16,0 0-1 16,3 0 0-16,-3 0 1 0,0 0 1 15,2 0 0-15,-2 0 0 0,0 0-1 16,2 0 0-16,-2 0 0 0,0 0 0 0,0 0-2 16,2 0 2-16,-2 0 0 0,0 0 0 15,0 0 1-15,0 0-1 0,0 0-1 16,0 0 1-16,3 0-1 0,-3 0 1 15,0 0-2-15,0 0 1 0,0 0 0 16,0 0 1-16,0 0 1 0,0 0-1 0,0 0 0 16,0 0 0-16,0 0-1 0,0 0 1 15,0 0 0-15,0 0 0 0,0 0 0 16,0 0 0-16,0 0 1 0,0 0-1 16,0 0 1-16,0 0-1 0,0 0-1 15,0 0 1-15,0 0 1 0,0 0-1 16,0 0 0-16,0 0 0 0,1 0-1 15,-1 0 1-15,0 0 0 0,0 0 0 16,0 0 0-16,0 0-1 0,0 0 2 16,0 0-1-16,0 0-1 0,0 0 1 0,0 0-4 15,0 0 3-15,0 0 0 0,0 0 0 16,0 0 1-16,0 0 0 0,0 0 1 16,0 0-1-16,0 0-1 0,0 0 1 15,0 0-3-15,0 0 3 0,0 0 0 16,0 0 0-16,0 0 1 0,0 0-1 15,0 0 2-15,0 0-2 0,0 0 1 16,0 0-1-16,0 0-2 0,0 0 2 16,0 0 1-16,0 0 0 0,0 0 1 15,0 0-1-15,0 0 0 0,0 0 0 0,0 0-1 16,0 0 1-16,0 0-1 0,-1 0 0 16,1 0 0-16,0 0 1 0,-3 0 0 15,3 0-1-15,-2-4-1 0,2 3 1 16,-2-2 1-16,2 2-1 0,-2-2 2 15,2 1-2-15,-3 0 0 0,3 0 0 16,-1 0-1-16,1 0 1 0,-3-1-1 0,3 2 0 16,-1 1 1-16,1-2 0 15,-2-1 1-15,2 1-1 0,-3 0-1 16,3 1-1-16,-1-3-4 0,-2 3-1 0,2-1-7 16,-2 0-4-16,1 0-6 0,-5-4-5 15,3 2-8-15,0-1-19 0,1 1-26 16,3 4-41-16,-3-2-34 0,3 2-23 15</inkml:trace>
  <inkml:trace contextRef="#ctx0" brushRef="#br0" timeOffset="433.117">4950 77 519 0,'0'0'21'0,"0"0"3"0,0 0 7 0,0 0 3 16,0 0 1-16,0 0-6 0,0 0-8 0,0 0-7 15,0 0-6-15,0 0-3 16,0 0-2-16,0 0-3 0,0 0 1 16,0 0 1-16,0 0 0 0,0 0 1 15,0 0-1-15,0 0 1 0,0 0 1 0,0 0 0 16,0 0 1-16,0 0 0 0,2 0 0 16,0 0 0-16,1 0 2 0,-2 1-1 15,2-1 1-15,-2 3 0 0,2-3 1 16,-1 2 0-16,1-2 0 0,-2 2-1 15,0-2 0-15,2 0-2 0,-1 2-2 0,1-2-3 16,-3 0 0-16,1 0-6 16,-1 0-11-16,3 0-29 0,5 0-92 0,7-4-176 15,3-9-10-15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32:58.5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-1 616 431 0,'0'0'40'0,"0"0"1"16,0 0-6-16,0 0-8 16,0 0-7-16,0 0-10 0,0 0-1 0,0 0 1 15,0 0 4-15,-13-7-1 0,23 31-2 16,3 6 0-16,6 1-3 0,-7-2 0 15,7-1-2-15,-6 3 1 0,1-5 0 16,-1 1 1-16,-5-3 2 0,2-7-3 16,-1 0 0-16,-5-7-1 0,-1-6 0 0,-2 1 1 15,4 0-1-15,-1-1 0 0,-4 1 0 16,6 1 0-16,-6-6 3 0,0 0-2 16,7 0 2-16,6-4 0 0,2-13 0 15,11-10-4-15,-3-12 0 0,11-3-1 16,-1-11-2-16,3-6 0 0,8-1 3 0,-3-2-4 15,3 2 2-15,0 2-1 16,-4 3-6-16,0 4 6 0,-3 2-4 16,-1 5 5-16,-5 4 1 0,1 7-4 15,-5 5 4-15,-4 5-1 0,-6 6-1 0,-3 3 0 16,-5 5 0-16,-5 5-1 0,0-1 0 16,-4 5 0-16,0-1 0 0,0 1-1 15,0-2-1-15,4 0-1 0,-4-2-3 16,9 0-4-16,-3-2-14 0,9-3-19 15,8-3-68-15,4-4-197 0,6-7-9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1:09.7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30379 2562 344 0,'0'0'58'0,"0"0"6"16,0 0-6-16,0 0-8 0,0 0-7 15,0 0-8-15,0 0-10 0,0 0-9 0,0 0-8 16,-45-11-3-16,43 9-3 0,1 2-2 16,-1-1 1-16,2 1-1 0,0-2 1 15,14-1 0-15,7 1 0 0,11-1 0 16,4 0 0-16,9 1 0 0,1-2 2 15,8 1 0-15,4-3-8 0,2 0 10 16,1-2-11-16,1 2 7 0,-1 0 0 0,-3 1-2 16,-4 1 0-16,-4 0 0 15,-5 1 1-15,-2 3-1 0,-5-3 3 16,-3 3 0-16,-4 0 0 0,-8 0 0 0,-2 0-3 16,-8 3 0-16,-7-3 0 0,-1 0-1 15,-5 0 1-15,0 0-2 0,0 0-3 16,2 0-6-16,-1 0-17 0,2 0-24 15,-3 0-15-15,0 0-26 0,-8-4 8 16,-6-4 9-16,-3-5 30 0,3 3 22 0,-2 0 21 16,3 0 7-16,-3-2 3 0,1 0 15 15,0 2 9-15,3 2 14 0,0 1 8 16,2 1 6-16,1 1-1 16,1 1 1-16,3 1-9 0,0 0-7 0,5 3-13 15,-2-1-8-15,2 1-9 0,-1 0-4 16,1-1-3-16,0 1 1 0,0 0-2 15,0 0 1-15,11 0 0 0,5 9-2 16,7 3 2-16,-3 3-1 0,1 4 4 16,-2 1-2-16,-3 0 1 0,-1 2 1 0,-4 1 4 15,-4 0-6-15,-7-2 5 0,-1 0-10 16,-14-2-4-16,-7-2-1 0,-5 1-9 16,-6-5-9-16,-7-1-43 15,-5-3-87-15,-9-4-145 0</inkml:trace>
  <inkml:trace contextRef="#ctx0" brushRef="#br0" timeOffset="541.238">28781 2632 636 0,'0'0'10'0,"0"0"9"0,0 0 7 15,0 0 3-15,0 0-2 0,0 0-7 16,5 82-4-16,-5-54-3 0,0 1 0 15,0-2-3-15,0-1 1 0,-1-7-3 16,0-1-1-16,1-8-2 0,-2-5 1 0,2 1 0 16,0-6 0-16,-1 0 1 0,-2 0-2 15,2-13-2-15,-4-9-1 0,1-11-1 16,1-5 0-16,1-6 0 0,1-4-1 16,1-4-8-16,0-5 4 0,4 2-3 15,5 0 4-15,1 4 4 0,0 5 0 16,1 7 0-16,0 7-1 0,-4 10 0 15,-2 9-1-15,-3 10 0 0,-2 3-1 16,0-2 1-16,6 2 0 0,4 5-1 16,3 10 2-16,5 7-1 0,-4 8 1 0,3 6-1 15,1 5 1-15,2 2 9 0,2 5-5 16,-3-3 4-16,2 0-5 0,-2-6-5 16,-3-3 2-16,0-3-2 0,-3-8 0 15,-3-1-6-15,-3-7-13 0,-1-4-16 16,-2 2-32-16,-2-3-63 0,-1-2-147 0,1-4-19 15</inkml:trace>
  <inkml:trace contextRef="#ctx0" brushRef="#br0" timeOffset="660.468">28815 2655 712 0,'0'0'-3'0,"0"0"2"0,0 0-5 16,115-29-20-16,-65 13-79 0,4-5-174 15,4 2-13-15</inkml:trace>
  <inkml:trace contextRef="#ctx0" brushRef="#br0" timeOffset="14402.571">29155 2573 277 0,'0'0'54'15,"0"0"-6"-15,0 0-7 0,0 0-10 16,0 0-7-16,0 0-8 0,0 0 0 0,0 0 3 16,0 0 2-16,-30 1 4 0,30-1 1 15,0 0-7-15,3 0-3 0,7 0-7 16,0-3-5-16,6 0 0 0,-6 0-1 16,0 0-2-16,0 0-2 0,-5 1-3 15,-1 1-6-15,-4 1-16 0,0-1-26 16,0 1-42-16,6 0-46 0,1 0-75 15</inkml:trace>
  <inkml:trace contextRef="#ctx0" brushRef="#br0" timeOffset="14582.724">29235 2721 350 0,'0'0'33'0,"0"0"7"0,0 0 3 0,0 0-7 16,0 0-9-16,0 0-6 0,0 0-7 15,0 0-4-15,0 0-4 0,0 0-6 16,10 6-3-16,-9-6-11 0,4 0-16 16,-1 0-38-16,3-4-45 0,1 0-77 15</inkml:trace>
  <inkml:trace contextRef="#ctx0" brushRef="#br0" timeOffset="15253.329">29378 2478 251 0,'0'0'38'0,"0"0"-1"16,0 0-4-16,0 0-11 0,0 0-4 0,0 0-3 15,0 0 1-15,0 0-3 0,27-81 1 16,-19 76-2-16,-1 0-1 0,-2 3-2 15,0 1 2-15,1 1-5 0,0 0 1 16,2 0-1-16,4 0 0 0,-5 3-1 16,3 5 3-16,-5-2-1 0,5 7 4 0,-5-1-2 15,-2-4 2-15,3 7-4 0,-3-1 1 16,0-3 9-16,0 7-11 0,0-7 9 16,-3 2-8-16,1 6-2 0,-1-7 5 15,0 6-4-15,0 0 6 0,-1-6-5 16,-6 5 1-16,1-3 1 0,-2-1-4 15,0 5 1-15,-2-1 2 0,2-2-4 16,1-2 1-16,0-1 1 0,1-3-1 16,1-2-1-16,0 1-1 0,2-5 0 15,2 2-1-15,1-5-1 0,0 0 0 0,0 0-1 16,0 1 1-16,0 1 0 0,0-2 1 16,1 0 3-16,11 0 1 0,5 0 3 15,8 0-2-15,-2-5 0 0,3-4-1 16,1-2-2-16,2 1 1 0,-1 1 2 15,1-1-3-15,-3 3-1 0,-9 3 0 0,0 0-2 16,-8 2 0-16,-4 0 1 0,1 2-2 16,-6 0 0-16,0-2 1 15,0 2 0-15,2 0-3 0,-1 0-3 16,1-1-6-16,-1 1-13 0,-1 0-13 0,0 0-26 16,0 0-26-16,0-2-40 0,0 2-49 15,0 0-69-15</inkml:trace>
  <inkml:trace contextRef="#ctx0" brushRef="#br0" timeOffset="15843.035">29313 2741 380 0,'0'0'41'16,"0"0"6"-16,0 0-2 0,0 0-8 0,0 0-9 15,0 0-4-15,0 0-4 16,0 0-2-16,0 0-1 0,0 0-1 16,-17 0-2-16,15 0-1 0,1 0 0 15,-1 0-2-15,1 0 0 0,-1 0 0 0,1 0-3 16,-1 0-2-16,1 0-1 0,-6 0-2 16,0 0-1-16,-4 0 1 0,1 1-3 15,6 1 2-15,-7 0 0 0,6-1 0 16,1 1-1-16,-1-2 1 0,-1 0 0 15,1 3 0-15,-1-3 1 0,-4 1 0 0,5 1-2 16,0-2 1-16,-1 1-1 0,6-1 0 16,-1 0 0-16,1 0-1 0,-2 0 0 15,1 3 1-15,-1-3-1 16,1 0 0-16,-1 0 0 0,1 0 1 0,-1 0-1 16,1 0 1-16,0 0 0 0,1 0 0 15,-2 0-1-15,2 0 2 0,0 0 0 16,0 0 0-16,0 0 2 0,0 0-3 15,0 0 0-15,0-3 0 0,0 3-2 16,0-1 1-16,0 1-1 0,0 0-2 0,0-2-3 16,0 2-9-16,0-1-11 0,4-2-18 15,4-7-33-15,7-2-50 0,6-4-151 16</inkml:trace>
  <inkml:trace contextRef="#ctx0" brushRef="#br0" timeOffset="24928.654">29522 2381 220 0,'0'0'51'0,"0"0"1"15,0 0-5-15,0 0-9 0,0 0-5 16,0 0-6-16,0 0-8 0,0 0-4 15,0 0-7-15,-47-33-4 0,35 45-1 0,1 5-2 16,2 4 0-16,0 4 0 0,1 3 11 16,1 4-8-16,1 2 7 15,0 2-2-15,1 0-6 0,3 1 6 16,2-1-4-16,0-1 2 0,0-3 0 0,2-2 0 16,6-4-1-16,2-3 1 0,1-3-2 15,3-4 1-15,0-1 0 0,-4-8 2 16,3-3-1-16,-3-3 2 0,0-1 3 15,5-1 1-15,-2-10 1 0,1-4-1 16,-1-5 2-16,-5-2-4 0,-4-2 0 0,-1-5-3 16,-2 0 1-16,-1-2-1 15,0-1 0-15,-6-1-5 0,-2-2-7 0,-2 3 5 16,1 2-5-16,-1 4 6 16,0 3 2-16,1 8-3 0,0 1 0 0,5 7 0 15,-2-2-2-15,-1 2-1 0,4 4-2 16,2-1-3-16,1 4-3 0,-2-2-13 15,2 2-17-15,-4 0-24 0,-3 2-30 16,-1 10-45-16,-2 5-50 0</inkml:trace>
  <inkml:trace contextRef="#ctx0" brushRef="#br0" timeOffset="25304.121">29677 2687 402 0,'0'0'48'16,"0"0"7"-16,0 0-5 0,0 0-11 16,0 0-11-16,0 0-9 0,0 0-7 15,0 0-1-15,0 0-4 0,0 0-1 16,3-16-1-16,-3 15-1 0,2-1 1 15,-2 0 0-15,1 1 0 0,2-4 4 0,0 1-1 16,1 0 2-16,2-2-1 0,-3 2 0 16,1 1 0-16,-1 1-1 15,-3 2 0-15,0-2 0 0,0 2-2 16,0 0-1-16,0 0-3 0,0 0-4 0,-7 0 2 16,1 0-1-16,-4 0 1 0,4 0 0 15,0 0-4-15,1 2-1 0,5-2-3 16,-2 0-5-16,2 0-6 0,-1 0-10 15,1 1-16-15,-2-1-27 0,2 0-41 16,0 0-62-16,0 0-76 0</inkml:trace>
  <inkml:trace contextRef="#ctx0" brushRef="#br0" timeOffset="26252.903">29813 2319 108 0,'0'0'54'0,"0"0"4"0,0 0 0 0,0 0-2 16,0 0-9-16,0 0-3 0,0 0-7 15,0 0-2-15,0 0-6 0,6-68-5 16,-6 68-4-16,0-2-3 0,0 2-3 16,2-1-1-16,-2-1-3 0,1 1-1 15,-1-1-3-15,0 1-1 0,2 1 0 0,-2-2 0 16,0 2-1-16,1-1-1 0,-1 1 0 16,0-2-1-16,0 2 1 0,0-2-1 15,0 2-1-15,0-1 0 0,0 1-1 16,0-1 0-16,0 1 1 0,0-2-1 15,0 2 0-15,0-1 0 0,0 1 0 0,0 0 0 16,0 0 0-16,0-2 0 0,0 2 0 16,0 0 0-16,0 0 1 15,0 0-1-15,0 0 1 0,0 0 1 16,0 0-2-16,0 0 2 0,0 0-1 0,0 0 1 16,0 0 0-16,0 0 0 0,-1 0-1 15,-1 0 0-15,1 0 0 0,-4 2-1 16,2 1 0-16,-3 6-1 0,1 1 1 15,2 0 0-15,-3 5 0 0,3 2 0 16,0-4 0-16,2 5 0 0,-1-4 0 0,2-1 0 16,0 7 1-16,0-8 0 0,0 7 1 15,0-8 0-15,0-1 0 0,2 0 0 16,-1-5 0-16,2 2-1 0,-1-2 1 16,-1-3 0-16,3 4 0 0,-4-6 0 15,0 0 0-15,0 0 1 0,2 1 0 16,-1 1-1-16,1-1-1 0,-1-1 0 15,1 2 1-15,-1-2 0 0,0 1-1 16,1-1 2-16,-1 0-1 0,1 2 2 16,-1-2-3-16,1 0 1 0,-1 0-2 0,7 0 1 15,-2 0 0-15,0 0-1 0,5 0 0 16,-6 0 1-16,0 0-2 0,2 0 2 16,-3-2-1-16,2 2 0 0,0-1 1 15,0 1-1-15,-1 0 2 0,1 0-2 16,0 0 0-16,0 0 1 0,-2 0-1 15,3 0 1-15,-3 0-1 0,7 0 1 16,-7 0-1-16,4 4 0 0,0 1 0 16,-4-1 2-16,2 3-1 0,-1 0 1 15,-1 2 10-15,-1 2-10 0,2 4 9 0,-2-4-4 16,-1 6-3-16,-1-7 3 0,-1 0-3 16,0 3 0-16,0-3 1 0,0 2 0 15,-1-5 0-15,-1 3 1 0,-3-2-1 16,2-1-1-16,-3 0 0 0,2 0-3 15,-4-1 0-15,2 0-1 0,-2 0 1 0,2-1 0 16,-3 1 0-16,2-2-1 16,-3 2 0-16,3-3-1 0,-3 2 0 15,0-2-2-15,1 1-1 0,0-2-4 16,5 0-5-16,-1-1-6 0,5-1-12 0,-7 0-14 16,2 0-27-16,-1 0-30 0,-5-5-53 15,9-2-47-15</inkml:trace>
  <inkml:trace contextRef="#ctx0" brushRef="#br0" timeOffset="26494.95">29851 2282 390 0,'0'0'52'0,"0"0"-3"16,0 0-3-16,0 0-6 0,1-78-5 15,9 56-7-15,2 1-2 0,4 0-4 16,1 1-2-16,3 1-2 0,0 2-3 15,1 0-2-15,-2 5-4 0,-8 3-3 16,-3 3-3-16,-4 4-1 0,-4 2 1 16,0 0-2-16,0 0 0 0,3 0-2 0,-2 0-5 15,1 0-6-15,-2 0-14 0,0 0-23 16,1 0-33-16,-1 0-52 0,0 0-69 16,0 0-52-16</inkml:trace>
  <inkml:trace contextRef="#ctx0" brushRef="#br0" timeOffset="11899.535">28483 4263 457 0,'0'0'6'0,"0"0"-2"16,0 0-1-16,0 0 6 0,0 0 9 15,0 0 5-15,0 0 1 0,0 0-4 16,111-32-4-16,-62 18-2 0,6 3-5 0,2-3 2 16,0 2-3-16,2 0-1 0,-3 1-3 15,-1 2-3-15,-6-1-1 0,-4 0-3 16,-5 3 0-16,-2 0-2 16,-6 0 0-16,-4 2-3 0,-3 1-5 0,-6 1-5 15,-3 0-8-15,-6 2-12 0,-6-1-24 16,1 2-33-16,-5 0-100 0</inkml:trace>
  <inkml:trace contextRef="#ctx0" brushRef="#br0" timeOffset="13056.333">28026 4163 166 0,'0'0'53'0,"0"0"-3"0,0 0-6 16,0 0-7-16,0 0-3 0,0 0-2 15,0 0-5-15,0 0-3 0,0 0-4 16,0 0 0-16,-9 14 1 0,-2 2 3 15,1 3-1-15,-2 1-1 0,-1 0-3 16,1 1 0-16,1 1-4 0,-1-2 0 16,2 2-3-16,0-4-3 0,3-4 1 15,0-2-1-15,2-4 0 0,1 1 1 16,-1 1-2-16,1-6 0 0,3 1-1 0,-2-2-2 16,2 1-2-16,-1 0-2 0,1 0 0 15,1-4 1-15,-2 0-1 0,2 0 1 16,0 2-1-16,0-1 2 0,0-1-1 15,0 2 0-15,0-2 1 0,0 1-2 16,0-1 2-16,0 1-1 0,0-1 0 0,0 2 0 16,6 0 0-16,-2-1 0 0,8 1 0 15,-2-1 1-15,3-1-2 16,4 0 1-16,2 0 0 0,3 0 0 16,0 0 0-16,-7-1 1 0,1-4-2 0,2 2 0 15,-7 0 0-15,8 0-1 0,-7 0 1 16,-2 2 0-16,3-3-1 0,-7 3 1 15,4-1-2-15,-3 2 1 0,-1-1 1 16,-1 1-4-16,0-2 3 0,1 2 1 16,-2 0-1-16,3 0 2 0,-3-1-2 0,2 1 0 15,-1-2 0-15,1 2 0 0,-6 0 0 16,0-1 0-16,4 1 0 0,3-2 0 16,-3 1 0-16,2 1 2 15,-6 0-4-15,0-2-1 0,0 2-1 0,2 0-4 16,-1-1-3-16,0 1-7 0,1 0-4 0,-1-2-14 15,1 2-23-15,-2 0-22 16,1 0-36-16,-1 0-24 0,0 0-24 16</inkml:trace>
  <inkml:trace contextRef="#ctx0" brushRef="#br0" timeOffset="13345.014">28101 4248 306 0,'0'0'68'0,"0"0"4"16,0 0-6-16,0 0-11 15,0 0-11-15,0 0-13 0,0 0-10 16,0 0-8-16,0 0-2 0,0 0 1 0,-7-25 5 16,7 36-1-16,1 10 0 0,5 6-2 15,3 3-2-15,-3 4-3 0,1 1 1 16,2-2-4-16,-1 0-2 0,-2-2 2 15,0-4-5-15,0-3 3 0,-3-7-5 16,2 0 1-16,-2-5-1 0,0-2-3 0,0 3-6 16,0-4-17-16,1 3-31 15,-1-3-68-15,4 1-131 0,-1-3-40 16</inkml:trace>
  <inkml:trace contextRef="#ctx0" brushRef="#br0" timeOffset="28318.281">28029 4193 324 0,'0'0'62'0,"0"0"-2"0,0 0-5 15,0 0-8-15,0 0-4 0,0 0-9 16,0 0-9-16,0 0-5 0,0 0-10 15,0 0-3-15,-6-43 0 0,6 43 1 0,0 16 2 16,4 10 0-16,5 14-2 16,1 7 1-16,0 5-4 0,1 5 3 15,0-1-1-15,-1 1-3 0,-1-5 4 16,1-2-4-16,-1-6 1 0,-2-4 0 0,0-7-1 16,0-3 0-16,-4-11-2 0,1-4 3 15,-2-4-4-15,-1-7 1 0,1 1 0 16,-2-5-1-16,0 0 3 0,0 0 0 15,0 2 1-15,1-2 1 0,-1 0-3 16,0 0 1-16,0-2-3 0,-1-13-1 0,-6-10 0 16,-3-8-1-16,1-3 2 0,-1-6-1 15,1-3 0-15,-2-7 0 0,0-8-4 16,0-5 3-16,2-5-2 0,-1 0 3 16,1 3 0-16,-1 6-2 0,3 7 4 15,0 8-2-15,1 10 0 0,0 11 0 16,3 12 0-16,2 1 0 0,1 7-2 15,-2-1 1-15,2 2-3 0,0 4 1 16,0-2-1-16,0 2 1 0,0 0 1 16,3 7 1-16,7 9-1 0,2 10 2 0,0 4 0 15,0 8 1-15,2 6-1 0,0 6 2 16,-2 2-2-16,2 2 1 0,-4 1 0 16,2-2 0-16,-2-1 4 0,-2-4-6 15,0-2 6-15,-2-4-5 0,-2-4 1 16,0-4 3-16,-1-12-2 0,-2 0-2 15,-1-10 2-15,0-6 0 0,2 1 0 16,-2-7 1-16,0 0-1 0,0 0 0 16,0 2 1-16,0 0 1 0,0-1 1 15,0 0-1-15,0 0 1 0,0-1-1 0,0 0-2 16,0-1 1-16,-2-14-2 0,-2-8-1 16,-3-12 1-16,1-4-2 0,0-5-2 15,2-6 4-15,0-5-4 0,1-6 4 16,-1 2 1-16,1 0-3 0,0 6 3 15,0 4-3-15,0 10 2 0,0 11-1 0,2 8 0 16,-1 7 0-16,1 8 0 0,1 0 0 16,0 5-1-16,-2-2 0 15,2 2-2-15,0 0 0 0,0 0 1 16,0 0-2-16,0 3 2 0,0 19 2 0,0 8-2 16,0 12 3-16,3 0-2 0,0 0 2 15,0 0-1-15,0-2-1 0,1-4-3 16,3-4 0-16,-1-5-7 0,-2-7-7 15,2-1-12-15,3-1-27 0,-2-6-51 16,3 5-107-16,-2-7-77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2-03-10T12:11:52.7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30730 4062 306 0,'0'0'61'0,"0"0"1"16,0 0-9-16,0 0-6 0,0 0-9 16,0 0-11-16,0 0-9 0,0 0-9 15,0 0-3-15,-24-16-4 0,18 18 2 0,0 10 0 16,-3 6 3-16,5 5-1 0,3 3 2 16,-1 4-1-16,2 5 0 0,0 5-3 15,0 1 2-15,3 1-3 0,0 0 2 16,0 2-1-16,2-2 2 0,-2-2 4 15,2 2-5-15,-4-3 6 0,2-2-6 0,-1 0 0 16,-1 0 2-16,0-1-3 16,1 3-1-16,-1 0-1 0,1 0 1 15,-1 1-3-15,1-1 2 0,-1-1-2 16,3-1 2-16,-1-1-2 0,-1-3 0 0,1-1 0 16,-1-3 0-16,0-2 3 0,1 0-5 15,0-2 3-15,-2-1-2 0,1-1 1 16,-1-7 1-16,1 3-1 0,-2-1 1 15,0 2-1-15,1-2 1 0,-1 2 0 16,0 0 0-16,0-1-1 0,0 1 1 0,0 0-1 16,0-2 1-16,0-7-1 0,0 11 1 15,0-3 0-15,0-6 0 16,0 7-1-16,0-8 1 0,0 2-2 16,0-2 2-16,0 1-1 0,0 0 1 0,0-7 0 15,0 4 0-15,0-3 0 0,0-1-1 16,0-1 1-16,0 0 0 0,0 2-1 15,0-3 1-15,0 2-1 0,0-6 1 16,0 0 0-16,0 0-1 0,0 2 1 16,0-2-1-16,0 3 0 0,0-2 0 0,0 1 0 15,2-1-1-15,-2 0-1 0,0 1-1 16,1-1-5-16,-1 2-6 0,0-3-12 16,3 1-18-16,-3-1-25 0,3 0-38 15,-2-12-72-15,2-1-85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3898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3300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4032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097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6839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9150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566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095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4420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947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6179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0A9CE-B4AF-4CD8-9576-43202F924FE9}" type="datetimeFigureOut">
              <a:rPr lang="en-IN" smtClean="0"/>
              <a:t>28-04-2022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5644C-4D2A-446F-AC8C-82BCB97E47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5844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11" Type="http://schemas.openxmlformats.org/officeDocument/2006/relationships/image" Target="../media/image10.emf"/><Relationship Id="rId5" Type="http://schemas.openxmlformats.org/officeDocument/2006/relationships/image" Target="../media/image5.emf"/><Relationship Id="rId10" Type="http://schemas.openxmlformats.org/officeDocument/2006/relationships/customXml" Target="../ink/ink2.xml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5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image" Target="../media/image29.emf"/><Relationship Id="rId21" Type="http://schemas.openxmlformats.org/officeDocument/2006/relationships/customXml" Target="../ink/ink12.xml"/><Relationship Id="rId42" Type="http://schemas.openxmlformats.org/officeDocument/2006/relationships/image" Target="../media/image37.emf"/><Relationship Id="rId47" Type="http://schemas.openxmlformats.org/officeDocument/2006/relationships/customXml" Target="../ink/ink25.xml"/><Relationship Id="rId63" Type="http://schemas.openxmlformats.org/officeDocument/2006/relationships/customXml" Target="../ink/ink33.xml"/><Relationship Id="rId68" Type="http://schemas.openxmlformats.org/officeDocument/2006/relationships/image" Target="../media/image50.emf"/><Relationship Id="rId16" Type="http://schemas.openxmlformats.org/officeDocument/2006/relationships/image" Target="../media/image24.emf"/><Relationship Id="rId11" Type="http://schemas.openxmlformats.org/officeDocument/2006/relationships/customXml" Target="../ink/ink7.xml"/><Relationship Id="rId24" Type="http://schemas.openxmlformats.org/officeDocument/2006/relationships/image" Target="../media/image28.emf"/><Relationship Id="rId32" Type="http://schemas.openxmlformats.org/officeDocument/2006/relationships/image" Target="../media/image32.emf"/><Relationship Id="rId37" Type="http://schemas.openxmlformats.org/officeDocument/2006/relationships/customXml" Target="../ink/ink20.xml"/><Relationship Id="rId40" Type="http://schemas.openxmlformats.org/officeDocument/2006/relationships/image" Target="../media/image36.emf"/><Relationship Id="rId45" Type="http://schemas.openxmlformats.org/officeDocument/2006/relationships/customXml" Target="../ink/ink24.xml"/><Relationship Id="rId53" Type="http://schemas.openxmlformats.org/officeDocument/2006/relationships/customXml" Target="../ink/ink28.xml"/><Relationship Id="rId58" Type="http://schemas.openxmlformats.org/officeDocument/2006/relationships/image" Target="../media/image45.emf"/><Relationship Id="rId66" Type="http://schemas.openxmlformats.org/officeDocument/2006/relationships/image" Target="../media/image49.emf"/><Relationship Id="rId74" Type="http://schemas.openxmlformats.org/officeDocument/2006/relationships/image" Target="../media/image53.emf"/><Relationship Id="rId5" Type="http://schemas.openxmlformats.org/officeDocument/2006/relationships/customXml" Target="../ink/ink4.xml"/><Relationship Id="rId61" Type="http://schemas.openxmlformats.org/officeDocument/2006/relationships/customXml" Target="../ink/ink32.xml"/><Relationship Id="rId19" Type="http://schemas.openxmlformats.org/officeDocument/2006/relationships/customXml" Target="../ink/ink11.xml"/><Relationship Id="rId14" Type="http://schemas.openxmlformats.org/officeDocument/2006/relationships/image" Target="../media/image23.emf"/><Relationship Id="rId22" Type="http://schemas.openxmlformats.org/officeDocument/2006/relationships/image" Target="../media/image27.emf"/><Relationship Id="rId27" Type="http://schemas.openxmlformats.org/officeDocument/2006/relationships/customXml" Target="../ink/ink15.xml"/><Relationship Id="rId30" Type="http://schemas.openxmlformats.org/officeDocument/2006/relationships/image" Target="../media/image31.emf"/><Relationship Id="rId35" Type="http://schemas.openxmlformats.org/officeDocument/2006/relationships/customXml" Target="../ink/ink19.xml"/><Relationship Id="rId43" Type="http://schemas.openxmlformats.org/officeDocument/2006/relationships/customXml" Target="../ink/ink23.xml"/><Relationship Id="rId48" Type="http://schemas.openxmlformats.org/officeDocument/2006/relationships/image" Target="../media/image40.emf"/><Relationship Id="rId56" Type="http://schemas.openxmlformats.org/officeDocument/2006/relationships/image" Target="../media/image44.emf"/><Relationship Id="rId64" Type="http://schemas.openxmlformats.org/officeDocument/2006/relationships/image" Target="../media/image48.emf"/><Relationship Id="rId69" Type="http://schemas.openxmlformats.org/officeDocument/2006/relationships/customXml" Target="../ink/ink36.xml"/><Relationship Id="rId77" Type="http://schemas.openxmlformats.org/officeDocument/2006/relationships/customXml" Target="../ink/ink40.xml"/><Relationship Id="rId8" Type="http://schemas.openxmlformats.org/officeDocument/2006/relationships/image" Target="../media/image20.emf"/><Relationship Id="rId51" Type="http://schemas.openxmlformats.org/officeDocument/2006/relationships/customXml" Target="../ink/ink27.xml"/><Relationship Id="rId72" Type="http://schemas.openxmlformats.org/officeDocument/2006/relationships/image" Target="../media/image52.emf"/><Relationship Id="rId3" Type="http://schemas.openxmlformats.org/officeDocument/2006/relationships/image" Target="../media/image17.emf"/><Relationship Id="rId12" Type="http://schemas.openxmlformats.org/officeDocument/2006/relationships/image" Target="../media/image22.emf"/><Relationship Id="rId17" Type="http://schemas.openxmlformats.org/officeDocument/2006/relationships/customXml" Target="../ink/ink10.xml"/><Relationship Id="rId25" Type="http://schemas.openxmlformats.org/officeDocument/2006/relationships/customXml" Target="../ink/ink14.xml"/><Relationship Id="rId33" Type="http://schemas.openxmlformats.org/officeDocument/2006/relationships/customXml" Target="../ink/ink18.xml"/><Relationship Id="rId38" Type="http://schemas.openxmlformats.org/officeDocument/2006/relationships/image" Target="../media/image35.emf"/><Relationship Id="rId46" Type="http://schemas.openxmlformats.org/officeDocument/2006/relationships/image" Target="../media/image39.emf"/><Relationship Id="rId59" Type="http://schemas.openxmlformats.org/officeDocument/2006/relationships/customXml" Target="../ink/ink31.xml"/><Relationship Id="rId67" Type="http://schemas.openxmlformats.org/officeDocument/2006/relationships/customXml" Target="../ink/ink35.xml"/><Relationship Id="rId20" Type="http://schemas.openxmlformats.org/officeDocument/2006/relationships/image" Target="../media/image26.emf"/><Relationship Id="rId41" Type="http://schemas.openxmlformats.org/officeDocument/2006/relationships/customXml" Target="../ink/ink22.xml"/><Relationship Id="rId54" Type="http://schemas.openxmlformats.org/officeDocument/2006/relationships/image" Target="../media/image43.emf"/><Relationship Id="rId62" Type="http://schemas.openxmlformats.org/officeDocument/2006/relationships/image" Target="../media/image47.emf"/><Relationship Id="rId70" Type="http://schemas.openxmlformats.org/officeDocument/2006/relationships/image" Target="../media/image51.emf"/><Relationship Id="rId75" Type="http://schemas.openxmlformats.org/officeDocument/2006/relationships/customXml" Target="../ink/ink3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15" Type="http://schemas.openxmlformats.org/officeDocument/2006/relationships/customXml" Target="../ink/ink9.xml"/><Relationship Id="rId23" Type="http://schemas.openxmlformats.org/officeDocument/2006/relationships/customXml" Target="../ink/ink13.xml"/><Relationship Id="rId28" Type="http://schemas.openxmlformats.org/officeDocument/2006/relationships/image" Target="../media/image30.emf"/><Relationship Id="rId36" Type="http://schemas.openxmlformats.org/officeDocument/2006/relationships/image" Target="../media/image34.emf"/><Relationship Id="rId49" Type="http://schemas.openxmlformats.org/officeDocument/2006/relationships/customXml" Target="../ink/ink26.xml"/><Relationship Id="rId57" Type="http://schemas.openxmlformats.org/officeDocument/2006/relationships/customXml" Target="../ink/ink30.xml"/><Relationship Id="rId10" Type="http://schemas.openxmlformats.org/officeDocument/2006/relationships/image" Target="../media/image21.emf"/><Relationship Id="rId31" Type="http://schemas.openxmlformats.org/officeDocument/2006/relationships/customXml" Target="../ink/ink17.xml"/><Relationship Id="rId44" Type="http://schemas.openxmlformats.org/officeDocument/2006/relationships/image" Target="../media/image38.emf"/><Relationship Id="rId52" Type="http://schemas.openxmlformats.org/officeDocument/2006/relationships/image" Target="../media/image42.emf"/><Relationship Id="rId60" Type="http://schemas.openxmlformats.org/officeDocument/2006/relationships/image" Target="../media/image46.emf"/><Relationship Id="rId65" Type="http://schemas.openxmlformats.org/officeDocument/2006/relationships/customXml" Target="../ink/ink34.xml"/><Relationship Id="rId73" Type="http://schemas.openxmlformats.org/officeDocument/2006/relationships/customXml" Target="../ink/ink38.xml"/><Relationship Id="rId78" Type="http://schemas.openxmlformats.org/officeDocument/2006/relationships/image" Target="../media/image55.emf"/><Relationship Id="rId4" Type="http://schemas.openxmlformats.org/officeDocument/2006/relationships/image" Target="../media/image18.emf"/><Relationship Id="rId9" Type="http://schemas.openxmlformats.org/officeDocument/2006/relationships/customXml" Target="../ink/ink6.xml"/><Relationship Id="rId13" Type="http://schemas.openxmlformats.org/officeDocument/2006/relationships/customXml" Target="../ink/ink8.xml"/><Relationship Id="rId18" Type="http://schemas.openxmlformats.org/officeDocument/2006/relationships/image" Target="../media/image25.emf"/><Relationship Id="rId39" Type="http://schemas.openxmlformats.org/officeDocument/2006/relationships/customXml" Target="../ink/ink21.xml"/><Relationship Id="rId34" Type="http://schemas.openxmlformats.org/officeDocument/2006/relationships/image" Target="../media/image33.emf"/><Relationship Id="rId50" Type="http://schemas.openxmlformats.org/officeDocument/2006/relationships/image" Target="../media/image41.emf"/><Relationship Id="rId55" Type="http://schemas.openxmlformats.org/officeDocument/2006/relationships/customXml" Target="../ink/ink29.xml"/><Relationship Id="rId76" Type="http://schemas.openxmlformats.org/officeDocument/2006/relationships/image" Target="../media/image54.emf"/><Relationship Id="rId7" Type="http://schemas.openxmlformats.org/officeDocument/2006/relationships/customXml" Target="../ink/ink5.xml"/><Relationship Id="rId71" Type="http://schemas.openxmlformats.org/officeDocument/2006/relationships/customXml" Target="../ink/ink37.xml"/><Relationship Id="rId2" Type="http://schemas.openxmlformats.org/officeDocument/2006/relationships/image" Target="../media/image16.emf"/><Relationship Id="rId29" Type="http://schemas.openxmlformats.org/officeDocument/2006/relationships/customXml" Target="../ink/ink16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image" Target="../media/image67.emf"/><Relationship Id="rId21" Type="http://schemas.openxmlformats.org/officeDocument/2006/relationships/customXml" Target="../ink/ink50.xml"/><Relationship Id="rId42" Type="http://schemas.openxmlformats.org/officeDocument/2006/relationships/image" Target="../media/image75.emf"/><Relationship Id="rId47" Type="http://schemas.openxmlformats.org/officeDocument/2006/relationships/customXml" Target="../ink/ink63.xml"/><Relationship Id="rId63" Type="http://schemas.openxmlformats.org/officeDocument/2006/relationships/customXml" Target="../ink/ink71.xml"/><Relationship Id="rId68" Type="http://schemas.openxmlformats.org/officeDocument/2006/relationships/image" Target="../media/image88.emf"/><Relationship Id="rId2" Type="http://schemas.openxmlformats.org/officeDocument/2006/relationships/customXml" Target="../ink/ink41.xml"/><Relationship Id="rId16" Type="http://schemas.openxmlformats.org/officeDocument/2006/relationships/image" Target="../media/image18.emf"/><Relationship Id="rId29" Type="http://schemas.openxmlformats.org/officeDocument/2006/relationships/customXml" Target="../ink/ink54.xml"/><Relationship Id="rId11" Type="http://schemas.openxmlformats.org/officeDocument/2006/relationships/image" Target="../media/image60.emf"/><Relationship Id="rId24" Type="http://schemas.openxmlformats.org/officeDocument/2006/relationships/image" Target="../media/image66.emf"/><Relationship Id="rId32" Type="http://schemas.openxmlformats.org/officeDocument/2006/relationships/image" Target="../media/image70.emf"/><Relationship Id="rId37" Type="http://schemas.openxmlformats.org/officeDocument/2006/relationships/customXml" Target="../ink/ink58.xml"/><Relationship Id="rId40" Type="http://schemas.openxmlformats.org/officeDocument/2006/relationships/image" Target="../media/image74.emf"/><Relationship Id="rId45" Type="http://schemas.openxmlformats.org/officeDocument/2006/relationships/customXml" Target="../ink/ink62.xml"/><Relationship Id="rId53" Type="http://schemas.openxmlformats.org/officeDocument/2006/relationships/customXml" Target="../ink/ink66.xml"/><Relationship Id="rId58" Type="http://schemas.openxmlformats.org/officeDocument/2006/relationships/image" Target="../media/image83.emf"/><Relationship Id="rId66" Type="http://schemas.openxmlformats.org/officeDocument/2006/relationships/image" Target="../media/image87.emf"/><Relationship Id="rId74" Type="http://schemas.openxmlformats.org/officeDocument/2006/relationships/image" Target="../media/image91.emf"/><Relationship Id="rId5" Type="http://schemas.openxmlformats.org/officeDocument/2006/relationships/image" Target="../media/image57.emf"/><Relationship Id="rId61" Type="http://schemas.openxmlformats.org/officeDocument/2006/relationships/customXml" Target="../ink/ink70.xml"/><Relationship Id="rId19" Type="http://schemas.openxmlformats.org/officeDocument/2006/relationships/customXml" Target="../ink/ink49.xml"/><Relationship Id="rId14" Type="http://schemas.openxmlformats.org/officeDocument/2006/relationships/customXml" Target="../ink/ink47.xml"/><Relationship Id="rId22" Type="http://schemas.openxmlformats.org/officeDocument/2006/relationships/image" Target="../media/image65.emf"/><Relationship Id="rId27" Type="http://schemas.openxmlformats.org/officeDocument/2006/relationships/customXml" Target="../ink/ink53.xml"/><Relationship Id="rId30" Type="http://schemas.openxmlformats.org/officeDocument/2006/relationships/image" Target="../media/image69.emf"/><Relationship Id="rId35" Type="http://schemas.openxmlformats.org/officeDocument/2006/relationships/customXml" Target="../ink/ink57.xml"/><Relationship Id="rId43" Type="http://schemas.openxmlformats.org/officeDocument/2006/relationships/customXml" Target="../ink/ink61.xml"/><Relationship Id="rId48" Type="http://schemas.openxmlformats.org/officeDocument/2006/relationships/image" Target="../media/image78.emf"/><Relationship Id="rId56" Type="http://schemas.openxmlformats.org/officeDocument/2006/relationships/image" Target="../media/image82.emf"/><Relationship Id="rId64" Type="http://schemas.openxmlformats.org/officeDocument/2006/relationships/image" Target="../media/image86.emf"/><Relationship Id="rId69" Type="http://schemas.openxmlformats.org/officeDocument/2006/relationships/customXml" Target="../ink/ink74.xml"/><Relationship Id="rId8" Type="http://schemas.openxmlformats.org/officeDocument/2006/relationships/customXml" Target="../ink/ink44.xml"/><Relationship Id="rId51" Type="http://schemas.openxmlformats.org/officeDocument/2006/relationships/customXml" Target="../ink/ink65.xml"/><Relationship Id="rId72" Type="http://schemas.openxmlformats.org/officeDocument/2006/relationships/image" Target="../media/image90.emf"/><Relationship Id="rId3" Type="http://schemas.openxmlformats.org/officeDocument/2006/relationships/image" Target="../media/image56.emf"/><Relationship Id="rId12" Type="http://schemas.openxmlformats.org/officeDocument/2006/relationships/customXml" Target="../ink/ink46.xml"/><Relationship Id="rId17" Type="http://schemas.openxmlformats.org/officeDocument/2006/relationships/customXml" Target="../ink/ink48.xml"/><Relationship Id="rId25" Type="http://schemas.openxmlformats.org/officeDocument/2006/relationships/customXml" Target="../ink/ink52.xml"/><Relationship Id="rId33" Type="http://schemas.openxmlformats.org/officeDocument/2006/relationships/customXml" Target="../ink/ink56.xml"/><Relationship Id="rId38" Type="http://schemas.openxmlformats.org/officeDocument/2006/relationships/image" Target="../media/image73.emf"/><Relationship Id="rId46" Type="http://schemas.openxmlformats.org/officeDocument/2006/relationships/image" Target="../media/image77.emf"/><Relationship Id="rId59" Type="http://schemas.openxmlformats.org/officeDocument/2006/relationships/customXml" Target="../ink/ink69.xml"/><Relationship Id="rId67" Type="http://schemas.openxmlformats.org/officeDocument/2006/relationships/customXml" Target="../ink/ink73.xml"/><Relationship Id="rId20" Type="http://schemas.openxmlformats.org/officeDocument/2006/relationships/image" Target="../media/image64.emf"/><Relationship Id="rId41" Type="http://schemas.openxmlformats.org/officeDocument/2006/relationships/customXml" Target="../ink/ink60.xml"/><Relationship Id="rId54" Type="http://schemas.openxmlformats.org/officeDocument/2006/relationships/image" Target="../media/image81.emf"/><Relationship Id="rId62" Type="http://schemas.openxmlformats.org/officeDocument/2006/relationships/image" Target="../media/image85.emf"/><Relationship Id="rId70" Type="http://schemas.openxmlformats.org/officeDocument/2006/relationships/image" Target="../media/image89.emf"/><Relationship Id="rId75" Type="http://schemas.openxmlformats.org/officeDocument/2006/relationships/customXml" Target="../ink/ink7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3.xml"/><Relationship Id="rId15" Type="http://schemas.openxmlformats.org/officeDocument/2006/relationships/image" Target="../media/image62.emf"/><Relationship Id="rId23" Type="http://schemas.openxmlformats.org/officeDocument/2006/relationships/customXml" Target="../ink/ink51.xml"/><Relationship Id="rId28" Type="http://schemas.openxmlformats.org/officeDocument/2006/relationships/image" Target="../media/image68.emf"/><Relationship Id="rId36" Type="http://schemas.openxmlformats.org/officeDocument/2006/relationships/image" Target="../media/image72.emf"/><Relationship Id="rId49" Type="http://schemas.openxmlformats.org/officeDocument/2006/relationships/customXml" Target="../ink/ink64.xml"/><Relationship Id="rId57" Type="http://schemas.openxmlformats.org/officeDocument/2006/relationships/customXml" Target="../ink/ink68.xml"/><Relationship Id="rId10" Type="http://schemas.openxmlformats.org/officeDocument/2006/relationships/customXml" Target="../ink/ink45.xml"/><Relationship Id="rId31" Type="http://schemas.openxmlformats.org/officeDocument/2006/relationships/customXml" Target="../ink/ink55.xml"/><Relationship Id="rId44" Type="http://schemas.openxmlformats.org/officeDocument/2006/relationships/image" Target="../media/image76.emf"/><Relationship Id="rId52" Type="http://schemas.openxmlformats.org/officeDocument/2006/relationships/image" Target="../media/image80.emf"/><Relationship Id="rId60" Type="http://schemas.openxmlformats.org/officeDocument/2006/relationships/image" Target="../media/image84.emf"/><Relationship Id="rId65" Type="http://schemas.openxmlformats.org/officeDocument/2006/relationships/customXml" Target="../ink/ink72.xml"/><Relationship Id="rId73" Type="http://schemas.openxmlformats.org/officeDocument/2006/relationships/customXml" Target="../ink/ink76.xml"/><Relationship Id="rId4" Type="http://schemas.openxmlformats.org/officeDocument/2006/relationships/customXml" Target="../ink/ink42.xml"/><Relationship Id="rId9" Type="http://schemas.openxmlformats.org/officeDocument/2006/relationships/image" Target="../media/image59.emf"/><Relationship Id="rId13" Type="http://schemas.openxmlformats.org/officeDocument/2006/relationships/image" Target="../media/image61.emf"/><Relationship Id="rId18" Type="http://schemas.openxmlformats.org/officeDocument/2006/relationships/image" Target="../media/image63.emf"/><Relationship Id="rId39" Type="http://schemas.openxmlformats.org/officeDocument/2006/relationships/customXml" Target="../ink/ink59.xml"/><Relationship Id="rId34" Type="http://schemas.openxmlformats.org/officeDocument/2006/relationships/image" Target="../media/image71.emf"/><Relationship Id="rId50" Type="http://schemas.openxmlformats.org/officeDocument/2006/relationships/image" Target="../media/image79.emf"/><Relationship Id="rId55" Type="http://schemas.openxmlformats.org/officeDocument/2006/relationships/customXml" Target="../ink/ink67.xml"/><Relationship Id="rId76" Type="http://schemas.openxmlformats.org/officeDocument/2006/relationships/image" Target="../media/image92.emf"/><Relationship Id="rId7" Type="http://schemas.openxmlformats.org/officeDocument/2006/relationships/image" Target="../media/image58.emf"/><Relationship Id="rId71" Type="http://schemas.openxmlformats.org/officeDocument/2006/relationships/customXml" Target="../ink/ink7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6554" y="189415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IN" dirty="0"/>
              <a:t>RA 505 Robot Sensing and Vision</a:t>
            </a:r>
            <a:br>
              <a:rPr lang="en-IN" dirty="0"/>
            </a:br>
            <a:br>
              <a:rPr lang="en-IN" dirty="0"/>
            </a:br>
            <a:r>
              <a:rPr lang="en-IN"/>
              <a:t>Lecture 24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770648-EC5A-42F4-A453-DBCEC70713F5}"/>
              </a:ext>
            </a:extLst>
          </p:cNvPr>
          <p:cNvSpPr txBox="1"/>
          <p:nvPr/>
        </p:nvSpPr>
        <p:spPr>
          <a:xfrm>
            <a:off x="7076241" y="5737286"/>
            <a:ext cx="51157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Dr. Rishikesh Kulkarni</a:t>
            </a:r>
          </a:p>
          <a:p>
            <a:r>
              <a:rPr lang="en-IN" dirty="0"/>
              <a:t>Department of Electronics and Electrical Engineering</a:t>
            </a:r>
          </a:p>
          <a:p>
            <a:r>
              <a:rPr lang="en-IN" dirty="0"/>
              <a:t>IIT Guwahati</a:t>
            </a:r>
          </a:p>
        </p:txBody>
      </p:sp>
    </p:spTree>
    <p:extLst>
      <p:ext uri="{BB962C8B-B14F-4D97-AF65-F5344CB8AC3E}">
        <p14:creationId xmlns:p14="http://schemas.microsoft.com/office/powerpoint/2010/main" val="2977795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Fourier transform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3560" y="253440"/>
              <a:ext cx="11847240" cy="6506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160" y="241560"/>
                <a:ext cx="11873880" cy="652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321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DIGITAL STILL CAMERA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Imaging optics, imaging elements, and image-processing technology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68" y="2540287"/>
            <a:ext cx="4526863" cy="271268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62153" y="5419861"/>
            <a:ext cx="35702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-Roman"/>
              </a:rPr>
              <a:t>Schematic diagram of single lens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9674" y="2319736"/>
            <a:ext cx="2910510" cy="10059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0454" y="3790719"/>
            <a:ext cx="3388950" cy="846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8634" y="4886295"/>
            <a:ext cx="2272590" cy="8864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729001" y="5811521"/>
            <a:ext cx="25918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Times-Roman"/>
              </a:rPr>
              <a:t>Refractive power/ power of lens</a:t>
            </a:r>
            <a:r>
              <a:rPr lang="en-IN" dirty="0"/>
              <a:t> = </a:t>
            </a:r>
            <a:r>
              <a:rPr lang="en-IN" dirty="0">
                <a:latin typeface="Times-Roman"/>
              </a:rPr>
              <a:t>inverse of the focal length</a:t>
            </a:r>
            <a:endParaRPr lang="en-IN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9404" y="2329181"/>
            <a:ext cx="3222939" cy="188483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38328" y="4214019"/>
            <a:ext cx="3274697" cy="191327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5351" y="5776053"/>
            <a:ext cx="1754280" cy="10657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2480" y="5822748"/>
            <a:ext cx="956880" cy="91632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4370D8F-DB66-4E8C-9489-67639CF6F495}"/>
              </a:ext>
            </a:extLst>
          </p:cNvPr>
          <p:cNvSpPr/>
          <p:nvPr/>
        </p:nvSpPr>
        <p:spPr>
          <a:xfrm>
            <a:off x="9309843" y="2217834"/>
            <a:ext cx="1576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-Roman"/>
              </a:rPr>
              <a:t>retrofocus type</a:t>
            </a:r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CD9536-BB6D-4420-8708-9A2357FDC9FA}"/>
              </a:ext>
            </a:extLst>
          </p:cNvPr>
          <p:cNvSpPr/>
          <p:nvPr/>
        </p:nvSpPr>
        <p:spPr>
          <a:xfrm>
            <a:off x="9581309" y="6213017"/>
            <a:ext cx="14991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-Roman"/>
              </a:rPr>
              <a:t>telephoto type</a:t>
            </a:r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Ink 15"/>
              <p14:cNvContentPartPr/>
              <p14:nvPr/>
            </p14:nvContentPartPr>
            <p14:xfrm>
              <a:off x="297000" y="167040"/>
              <a:ext cx="11633400" cy="66189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5480" y="153720"/>
                <a:ext cx="11658600" cy="663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5021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DIGITAL STILL CAMERA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13" y="2359534"/>
            <a:ext cx="5267958" cy="26797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6462" y="2361670"/>
            <a:ext cx="2830770" cy="8366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9200" y="3191452"/>
            <a:ext cx="1594800" cy="886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8801" y="5777158"/>
            <a:ext cx="4266091" cy="101592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244699" y="6006856"/>
            <a:ext cx="2104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Times-Roman"/>
              </a:rPr>
              <a:t>effective F-number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5644055" y="169643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>
                <a:latin typeface="Times-Roman"/>
              </a:rPr>
              <a:t>brightness of the lens (the image plane brightness) ∝ 1/F</a:t>
            </a:r>
            <a:r>
              <a:rPr lang="en-IN" baseline="30000" dirty="0">
                <a:latin typeface="Times-Roman"/>
              </a:rPr>
              <a:t>2</a:t>
            </a:r>
            <a:endParaRPr lang="en-IN" baseline="30000" dirty="0"/>
          </a:p>
        </p:txBody>
      </p:sp>
      <p:sp>
        <p:nvSpPr>
          <p:cNvPr id="3" name="Rectangle 2"/>
          <p:cNvSpPr/>
          <p:nvPr/>
        </p:nvSpPr>
        <p:spPr>
          <a:xfrm>
            <a:off x="5749158" y="413768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/>
              <a:t>When the distance to the object is limited, the image</a:t>
            </a:r>
          </a:p>
          <a:p>
            <a:r>
              <a:rPr lang="en-IN" dirty="0"/>
              <a:t>is formed farther away from the lens than is the case for very far-off objects, so the brightness at the image plane (the surface of the imaging element) is lower.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252720" y="405720"/>
              <a:ext cx="11127960" cy="61700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9040" y="397440"/>
                <a:ext cx="11156400" cy="619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0897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DIGITAL STILL CAMERA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39445" y="1536216"/>
            <a:ext cx="2113110" cy="7768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8200" y="2313096"/>
            <a:ext cx="715164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equation gives us the brightness at the centre of the image, but the brightness at the periphery of the image is generally lower than this.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cosine fourth law:  theta is the angle diverging from the optical axis facing towards the photographed area on the object side (half the field of view).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‘Wide-angle lens’:  field of view of 65 degree or more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‘Telephoto lens’: field of view of 25 degree or less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Modulation transfer function (MTF) and resolution: Frequently used as a standard for evaluating the imaging performance of any lens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Higher the frequency (the more detailed the object pattern), the greater the decline in object reproducibility.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Resolution: measure for evaluating the level of detail that can be captured; line-pairs/mm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0670" y="1546726"/>
            <a:ext cx="3529489" cy="24209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0141" y="4055311"/>
            <a:ext cx="3844658" cy="219834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1365840" y="584280"/>
              <a:ext cx="9128880" cy="43102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53960" y="578160"/>
                <a:ext cx="9154080" cy="432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/>
              <p14:cNvContentPartPr/>
              <p14:nvPr/>
            </p14:nvContentPartPr>
            <p14:xfrm>
              <a:off x="4008960" y="529920"/>
              <a:ext cx="7971480" cy="58795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998520" y="520560"/>
                <a:ext cx="7987680" cy="590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k 9"/>
              <p14:cNvContentPartPr/>
              <p14:nvPr/>
            </p14:nvContentPartPr>
            <p14:xfrm>
              <a:off x="7243920" y="198360"/>
              <a:ext cx="4444920" cy="7124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230240" y="186480"/>
                <a:ext cx="4467240" cy="73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/>
              <p14:cNvContentPartPr/>
              <p14:nvPr/>
            </p14:nvContentPartPr>
            <p14:xfrm>
              <a:off x="5761080" y="1508040"/>
              <a:ext cx="167040" cy="3085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749560" y="1494720"/>
                <a:ext cx="190800" cy="33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Ink 11"/>
              <p14:cNvContentPartPr/>
              <p14:nvPr/>
            </p14:nvContentPartPr>
            <p14:xfrm>
              <a:off x="10034640" y="733680"/>
              <a:ext cx="1236240" cy="9968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021320" y="720360"/>
                <a:ext cx="1260360" cy="10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3" name="Ink 12"/>
              <p14:cNvContentPartPr/>
              <p14:nvPr/>
            </p14:nvContentPartPr>
            <p14:xfrm>
              <a:off x="11044080" y="1456560"/>
              <a:ext cx="29520" cy="5842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1032200" y="1445400"/>
                <a:ext cx="50760" cy="60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4" name="Ink 13"/>
              <p14:cNvContentPartPr/>
              <p14:nvPr/>
            </p14:nvContentPartPr>
            <p14:xfrm>
              <a:off x="11054520" y="1504800"/>
              <a:ext cx="9000" cy="108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1050200" y="1501560"/>
                <a:ext cx="1872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5" name="Ink 14"/>
              <p14:cNvContentPartPr/>
              <p14:nvPr/>
            </p14:nvContentPartPr>
            <p14:xfrm>
              <a:off x="7158960" y="1843200"/>
              <a:ext cx="201240" cy="1058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146360" y="1830600"/>
                <a:ext cx="22680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6" name="Ink 15"/>
              <p14:cNvContentPartPr/>
              <p14:nvPr/>
            </p14:nvContentPartPr>
            <p14:xfrm>
              <a:off x="7214040" y="1840320"/>
              <a:ext cx="128520" cy="1281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200360" y="1827720"/>
                <a:ext cx="15480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7" name="Ink 16"/>
              <p14:cNvContentPartPr/>
              <p14:nvPr/>
            </p14:nvContentPartPr>
            <p14:xfrm>
              <a:off x="11026800" y="2078280"/>
              <a:ext cx="543240" cy="21168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1016360" y="2065320"/>
                <a:ext cx="56664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8" name="Ink 17"/>
              <p14:cNvContentPartPr/>
              <p14:nvPr/>
            </p14:nvContentPartPr>
            <p14:xfrm>
              <a:off x="4439880" y="2675520"/>
              <a:ext cx="3960" cy="36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437360" y="2671920"/>
                <a:ext cx="1008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9" name="Ink 18"/>
              <p14:cNvContentPartPr/>
              <p14:nvPr/>
            </p14:nvContentPartPr>
            <p14:xfrm>
              <a:off x="1957680" y="2964960"/>
              <a:ext cx="177840" cy="424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954440" y="2961720"/>
                <a:ext cx="1836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0" name="Ink 19"/>
              <p14:cNvContentPartPr/>
              <p14:nvPr/>
            </p14:nvContentPartPr>
            <p14:xfrm>
              <a:off x="6697080" y="2658600"/>
              <a:ext cx="360" cy="36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693840" y="2655360"/>
                <a:ext cx="684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21" name="Ink 20"/>
              <p14:cNvContentPartPr/>
              <p14:nvPr/>
            </p14:nvContentPartPr>
            <p14:xfrm>
              <a:off x="7007040" y="2634480"/>
              <a:ext cx="360" cy="3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7003440" y="2630880"/>
                <a:ext cx="7560" cy="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22" name="Ink 21"/>
              <p14:cNvContentPartPr/>
              <p14:nvPr/>
            </p14:nvContentPartPr>
            <p14:xfrm>
              <a:off x="3520440" y="3730320"/>
              <a:ext cx="3867480" cy="31104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3507120" y="3718080"/>
                <a:ext cx="389592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3" name="Ink 22"/>
              <p14:cNvContentPartPr/>
              <p14:nvPr/>
            </p14:nvContentPartPr>
            <p14:xfrm>
              <a:off x="10320699" y="3967585"/>
              <a:ext cx="728280" cy="2844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0307019" y="3954265"/>
                <a:ext cx="75672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4" name="Ink 23"/>
              <p14:cNvContentPartPr/>
              <p14:nvPr/>
            </p14:nvContentPartPr>
            <p14:xfrm>
              <a:off x="2794320" y="5691240"/>
              <a:ext cx="5771520" cy="9543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2781360" y="5679000"/>
                <a:ext cx="5791680" cy="9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25" name="Ink 24"/>
              <p14:cNvContentPartPr/>
              <p14:nvPr/>
            </p14:nvContentPartPr>
            <p14:xfrm>
              <a:off x="10775520" y="5532840"/>
              <a:ext cx="1147320" cy="7257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0772640" y="5520600"/>
                <a:ext cx="1162440" cy="74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26" name="Ink 25"/>
              <p14:cNvContentPartPr/>
              <p14:nvPr/>
            </p14:nvContentPartPr>
            <p14:xfrm>
              <a:off x="7502040" y="6239160"/>
              <a:ext cx="4404960" cy="60552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7486920" y="6227280"/>
                <a:ext cx="4429440" cy="63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33" name="Ink 32"/>
              <p14:cNvContentPartPr/>
              <p14:nvPr/>
            </p14:nvContentPartPr>
            <p14:xfrm>
              <a:off x="1333659" y="1542265"/>
              <a:ext cx="28080" cy="5518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1317819" y="1525345"/>
                <a:ext cx="6264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34" name="Ink 33"/>
              <p14:cNvContentPartPr/>
              <p14:nvPr/>
            </p14:nvContentPartPr>
            <p14:xfrm>
              <a:off x="686739" y="1302505"/>
              <a:ext cx="166320" cy="74304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673059" y="1291705"/>
                <a:ext cx="196560" cy="77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35" name="Ink 34"/>
              <p14:cNvContentPartPr/>
              <p14:nvPr/>
            </p14:nvContentPartPr>
            <p14:xfrm>
              <a:off x="1064019" y="1545505"/>
              <a:ext cx="51840" cy="5832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1046379" y="1529305"/>
                <a:ext cx="79560" cy="61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41" name="Ink 40"/>
              <p14:cNvContentPartPr/>
              <p14:nvPr/>
            </p14:nvContentPartPr>
            <p14:xfrm>
              <a:off x="755499" y="1364065"/>
              <a:ext cx="942120" cy="5040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747579" y="1353625"/>
                <a:ext cx="96084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51" name="Ink 50"/>
              <p14:cNvContentPartPr/>
              <p14:nvPr/>
            </p14:nvContentPartPr>
            <p14:xfrm>
              <a:off x="1601499" y="1281625"/>
              <a:ext cx="166680" cy="1803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1589619" y="1269385"/>
                <a:ext cx="19296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68" name="Ink 67"/>
              <p14:cNvContentPartPr/>
              <p14:nvPr/>
            </p14:nvContentPartPr>
            <p14:xfrm>
              <a:off x="2099379" y="1416265"/>
              <a:ext cx="919440" cy="69516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2083899" y="1403305"/>
                <a:ext cx="950040" cy="71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69" name="Ink 68"/>
              <p14:cNvContentPartPr/>
              <p14:nvPr/>
            </p14:nvContentPartPr>
            <p14:xfrm>
              <a:off x="1560099" y="1554145"/>
              <a:ext cx="36000" cy="56988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1541739" y="1537225"/>
                <a:ext cx="66960" cy="60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70" name="Ink 69"/>
              <p14:cNvContentPartPr/>
              <p14:nvPr/>
            </p14:nvContentPartPr>
            <p14:xfrm>
              <a:off x="1773579" y="1561705"/>
              <a:ext cx="17640" cy="54864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1760619" y="1545505"/>
                <a:ext cx="46800" cy="58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75" name="Ink 74"/>
              <p14:cNvContentPartPr/>
              <p14:nvPr/>
            </p14:nvContentPartPr>
            <p14:xfrm>
              <a:off x="9272160" y="664920"/>
              <a:ext cx="527040" cy="82800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9259560" y="652680"/>
                <a:ext cx="542880" cy="85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76" name="Ink 75"/>
              <p14:cNvContentPartPr/>
              <p14:nvPr/>
            </p14:nvContentPartPr>
            <p14:xfrm>
              <a:off x="7596360" y="907200"/>
              <a:ext cx="1797840" cy="36900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7586640" y="901080"/>
                <a:ext cx="1820520" cy="38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77" name="Ink 76"/>
              <p14:cNvContentPartPr/>
              <p14:nvPr/>
            </p14:nvContentPartPr>
            <p14:xfrm>
              <a:off x="8211960" y="1011600"/>
              <a:ext cx="179640" cy="6627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8199720" y="1001520"/>
                <a:ext cx="204120" cy="68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78" name="Ink 77"/>
              <p14:cNvContentPartPr/>
              <p14:nvPr/>
            </p14:nvContentPartPr>
            <p14:xfrm>
              <a:off x="10242720" y="727200"/>
              <a:ext cx="594000" cy="44280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10230840" y="712800"/>
                <a:ext cx="621000" cy="47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79" name="Ink 78"/>
              <p14:cNvContentPartPr/>
              <p14:nvPr/>
            </p14:nvContentPartPr>
            <p14:xfrm>
              <a:off x="10252080" y="779400"/>
              <a:ext cx="36360" cy="38412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10239840" y="766440"/>
                <a:ext cx="63360" cy="41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80" name="Ink 79"/>
              <p14:cNvContentPartPr/>
              <p14:nvPr/>
            </p14:nvContentPartPr>
            <p14:xfrm>
              <a:off x="8700339" y="1576105"/>
              <a:ext cx="123480" cy="10440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8683419" y="1560985"/>
                <a:ext cx="15120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81" name="Ink 80"/>
              <p14:cNvContentPartPr/>
              <p14:nvPr/>
            </p14:nvContentPartPr>
            <p14:xfrm>
              <a:off x="2176419" y="2199985"/>
              <a:ext cx="194040" cy="8604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2168139" y="2183425"/>
                <a:ext cx="20772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82" name="Ink 81"/>
              <p14:cNvContentPartPr/>
              <p14:nvPr/>
            </p14:nvContentPartPr>
            <p14:xfrm>
              <a:off x="1029819" y="2281345"/>
              <a:ext cx="374400" cy="309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1019739" y="2271265"/>
                <a:ext cx="39276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83" name="Ink 82"/>
              <p14:cNvContentPartPr/>
              <p14:nvPr/>
            </p14:nvContentPartPr>
            <p14:xfrm>
              <a:off x="2783739" y="2208625"/>
              <a:ext cx="217440" cy="9612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2769699" y="2196385"/>
                <a:ext cx="24120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7">
            <p14:nvContentPartPr>
              <p14:cNvPr id="84" name="Ink 83"/>
              <p14:cNvContentPartPr/>
              <p14:nvPr/>
            </p14:nvContentPartPr>
            <p14:xfrm>
              <a:off x="11041920" y="5729400"/>
              <a:ext cx="983880" cy="46728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78"/>
              <a:stretch>
                <a:fillRect/>
              </a:stretch>
            </p:blipFill>
            <p:spPr>
              <a:xfrm>
                <a:off x="11030760" y="5717520"/>
                <a:ext cx="1008000" cy="49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9859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9" name="Ink 18"/>
              <p14:cNvContentPartPr/>
              <p14:nvPr/>
            </p14:nvContentPartPr>
            <p14:xfrm>
              <a:off x="745779" y="156265"/>
              <a:ext cx="10987200" cy="162036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6779" y="138985"/>
                <a:ext cx="11014560" cy="165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7" name="Ink 116"/>
              <p14:cNvContentPartPr/>
              <p14:nvPr/>
            </p14:nvContentPartPr>
            <p14:xfrm>
              <a:off x="10688259" y="1938625"/>
              <a:ext cx="0" cy="1944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5" name="Ink 124"/>
              <p14:cNvContentPartPr/>
              <p14:nvPr/>
            </p14:nvContentPartPr>
            <p14:xfrm>
              <a:off x="7811859" y="1048345"/>
              <a:ext cx="4285440" cy="148968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00699" y="1036465"/>
                <a:ext cx="4313160" cy="151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0" name="Ink 129"/>
              <p14:cNvContentPartPr/>
              <p14:nvPr/>
            </p14:nvContentPartPr>
            <p14:xfrm>
              <a:off x="3602379" y="160225"/>
              <a:ext cx="4079880" cy="149508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95539" y="149428"/>
                <a:ext cx="4102920" cy="15202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4" name="Ink 133"/>
              <p14:cNvContentPartPr/>
              <p14:nvPr/>
            </p14:nvContentPartPr>
            <p14:xfrm>
              <a:off x="7987179" y="1190185"/>
              <a:ext cx="3837960" cy="127872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975299" y="1172545"/>
                <a:ext cx="3868200" cy="13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6" name="Ink 155"/>
              <p14:cNvContentPartPr/>
              <p14:nvPr/>
            </p14:nvContentPartPr>
            <p14:xfrm>
              <a:off x="10660899" y="712105"/>
              <a:ext cx="1098360" cy="5184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653699" y="704905"/>
                <a:ext cx="112212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66" name="Ink 165"/>
              <p14:cNvContentPartPr/>
              <p14:nvPr/>
            </p14:nvContentPartPr>
            <p14:xfrm>
              <a:off x="3125379" y="1797145"/>
              <a:ext cx="4030560" cy="124380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11699" y="1783465"/>
                <a:ext cx="4059720" cy="1272960"/>
              </a:xfrm>
              <a:prstGeom prst="rect">
                <a:avLst/>
              </a:prstGeom>
            </p:spPr>
          </p:pic>
        </mc:Fallback>
      </mc:AlternateContent>
      <p:pic>
        <p:nvPicPr>
          <p:cNvPr id="194" name="Picture 193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5779" y="2184302"/>
            <a:ext cx="6824462" cy="390217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97" name="Ink 196"/>
              <p14:cNvContentPartPr/>
              <p14:nvPr/>
            </p14:nvContentPartPr>
            <p14:xfrm>
              <a:off x="8909859" y="143665"/>
              <a:ext cx="1299240" cy="77004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892579" y="126745"/>
                <a:ext cx="1334160" cy="80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05" name="Ink 204"/>
              <p14:cNvContentPartPr/>
              <p14:nvPr/>
            </p14:nvContentPartPr>
            <p14:xfrm>
              <a:off x="8208939" y="4759945"/>
              <a:ext cx="1878480" cy="4932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197779" y="4744105"/>
                <a:ext cx="190008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42" name="Ink 241"/>
              <p14:cNvContentPartPr/>
              <p14:nvPr/>
            </p14:nvContentPartPr>
            <p14:xfrm>
              <a:off x="10607259" y="4704505"/>
              <a:ext cx="758160" cy="65520"/>
            </p14:xfrm>
          </p:contentPart>
        </mc:Choice>
        <mc:Fallback xmlns="">
          <p:pic>
            <p:nvPicPr>
              <p:cNvPr id="242" name="Ink 241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596459" y="4695145"/>
                <a:ext cx="77616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51" name="Ink 250"/>
              <p14:cNvContentPartPr/>
              <p14:nvPr/>
            </p14:nvContentPartPr>
            <p14:xfrm>
              <a:off x="781419" y="1539025"/>
              <a:ext cx="1210680" cy="260280"/>
            </p14:xfrm>
          </p:contentPart>
        </mc:Choice>
        <mc:Fallback xmlns="">
          <p:pic>
            <p:nvPicPr>
              <p:cNvPr id="251" name="Ink 250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768099" y="1523905"/>
                <a:ext cx="124200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257" name="Ink 256"/>
              <p14:cNvContentPartPr/>
              <p14:nvPr/>
            </p14:nvContentPartPr>
            <p14:xfrm>
              <a:off x="4136259" y="2295025"/>
              <a:ext cx="357840" cy="2328840"/>
            </p14:xfrm>
          </p:contentPart>
        </mc:Choice>
        <mc:Fallback xmlns="">
          <p:pic>
            <p:nvPicPr>
              <p:cNvPr id="257" name="Ink 256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122579" y="2282425"/>
                <a:ext cx="378720" cy="234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64" name="Ink 263"/>
              <p14:cNvContentPartPr/>
              <p14:nvPr/>
            </p14:nvContentPartPr>
            <p14:xfrm>
              <a:off x="3025659" y="2725585"/>
              <a:ext cx="198360" cy="3234960"/>
            </p14:xfrm>
          </p:contentPart>
        </mc:Choice>
        <mc:Fallback xmlns="">
          <p:pic>
            <p:nvPicPr>
              <p:cNvPr id="264" name="Ink 263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018459" y="2718385"/>
                <a:ext cx="212040" cy="325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77" name="Ink 276"/>
              <p14:cNvContentPartPr/>
              <p14:nvPr/>
            </p14:nvContentPartPr>
            <p14:xfrm>
              <a:off x="1758459" y="5224705"/>
              <a:ext cx="3474360" cy="39600"/>
            </p14:xfrm>
          </p:contentPart>
        </mc:Choice>
        <mc:Fallback xmlns="">
          <p:pic>
            <p:nvPicPr>
              <p:cNvPr id="277" name="Ink 276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746939" y="5213185"/>
                <a:ext cx="349092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283" name="Ink 282"/>
              <p14:cNvContentPartPr/>
              <p14:nvPr/>
            </p14:nvContentPartPr>
            <p14:xfrm>
              <a:off x="892659" y="4422985"/>
              <a:ext cx="1392840" cy="887040"/>
            </p14:xfrm>
          </p:contentPart>
        </mc:Choice>
        <mc:Fallback xmlns="">
          <p:pic>
            <p:nvPicPr>
              <p:cNvPr id="283" name="Ink 282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77899" y="4408585"/>
                <a:ext cx="1420920" cy="90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285" name="Ink 284"/>
              <p14:cNvContentPartPr/>
              <p14:nvPr/>
            </p14:nvContentPartPr>
            <p14:xfrm>
              <a:off x="2762859" y="234745"/>
              <a:ext cx="953280" cy="766080"/>
            </p14:xfrm>
          </p:contentPart>
        </mc:Choice>
        <mc:Fallback xmlns="">
          <p:pic>
            <p:nvPicPr>
              <p:cNvPr id="285" name="Ink 284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748459" y="219265"/>
                <a:ext cx="983880" cy="79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294" name="Ink 293"/>
              <p14:cNvContentPartPr/>
              <p14:nvPr/>
            </p14:nvContentPartPr>
            <p14:xfrm>
              <a:off x="1518699" y="2250385"/>
              <a:ext cx="1481400" cy="987120"/>
            </p14:xfrm>
          </p:contentPart>
        </mc:Choice>
        <mc:Fallback xmlns="">
          <p:pic>
            <p:nvPicPr>
              <p:cNvPr id="294" name="Ink 293"/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510419" y="2241385"/>
                <a:ext cx="1497240" cy="10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7">
            <p14:nvContentPartPr>
              <p14:cNvPr id="295" name="Ink 294"/>
              <p14:cNvContentPartPr/>
              <p14:nvPr/>
            </p14:nvContentPartPr>
            <p14:xfrm>
              <a:off x="5068299" y="3447385"/>
              <a:ext cx="1132560" cy="49320"/>
            </p14:xfrm>
          </p:contentPart>
        </mc:Choice>
        <mc:Fallback xmlns="">
          <p:pic>
            <p:nvPicPr>
              <p:cNvPr id="295" name="Ink 294"/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056779" y="3435505"/>
                <a:ext cx="115668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9">
            <p14:nvContentPartPr>
              <p14:cNvPr id="306" name="Ink 305"/>
              <p14:cNvContentPartPr/>
              <p14:nvPr/>
            </p14:nvContentPartPr>
            <p14:xfrm>
              <a:off x="7386339" y="4824385"/>
              <a:ext cx="948960" cy="68040"/>
            </p14:xfrm>
          </p:contentPart>
        </mc:Choice>
        <mc:Fallback xmlns="">
          <p:pic>
            <p:nvPicPr>
              <p:cNvPr id="306" name="Ink 305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7378779" y="4816465"/>
                <a:ext cx="95976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1">
            <p14:nvContentPartPr>
              <p14:cNvPr id="315" name="Ink 314"/>
              <p14:cNvContentPartPr/>
              <p14:nvPr/>
            </p14:nvContentPartPr>
            <p14:xfrm>
              <a:off x="2265339" y="546145"/>
              <a:ext cx="584640" cy="6125760"/>
            </p14:xfrm>
          </p:contentPart>
        </mc:Choice>
        <mc:Fallback xmlns="">
          <p:pic>
            <p:nvPicPr>
              <p:cNvPr id="315" name="Ink 314"/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2250579" y="531385"/>
                <a:ext cx="616320" cy="615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3">
            <p14:nvContentPartPr>
              <p14:cNvPr id="340" name="Ink 339"/>
              <p14:cNvContentPartPr/>
              <p14:nvPr/>
            </p14:nvContentPartPr>
            <p14:xfrm>
              <a:off x="4365939" y="4673905"/>
              <a:ext cx="94320" cy="1065600"/>
            </p14:xfrm>
          </p:contentPart>
        </mc:Choice>
        <mc:Fallback xmlns="">
          <p:pic>
            <p:nvPicPr>
              <p:cNvPr id="340" name="Ink 339"/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355139" y="4659145"/>
                <a:ext cx="119880" cy="10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5">
            <p14:nvContentPartPr>
              <p14:cNvPr id="346" name="Ink 345"/>
              <p14:cNvContentPartPr/>
              <p14:nvPr/>
            </p14:nvContentPartPr>
            <p14:xfrm>
              <a:off x="2821899" y="6442945"/>
              <a:ext cx="1167480" cy="34560"/>
            </p14:xfrm>
          </p:contentPart>
        </mc:Choice>
        <mc:Fallback xmlns="">
          <p:pic>
            <p:nvPicPr>
              <p:cNvPr id="346" name="Ink 345"/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2808579" y="6425305"/>
                <a:ext cx="119772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7">
            <p14:nvContentPartPr>
              <p14:cNvPr id="356" name="Ink 355"/>
              <p14:cNvContentPartPr/>
              <p14:nvPr/>
            </p14:nvContentPartPr>
            <p14:xfrm>
              <a:off x="7028499" y="2905585"/>
              <a:ext cx="4780440" cy="2886840"/>
            </p14:xfrm>
          </p:contentPart>
        </mc:Choice>
        <mc:Fallback xmlns="">
          <p:pic>
            <p:nvPicPr>
              <p:cNvPr id="356" name="Ink 355"/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7016259" y="2890465"/>
                <a:ext cx="4808160" cy="29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9">
            <p14:nvContentPartPr>
              <p14:cNvPr id="359" name="Ink 358"/>
              <p14:cNvContentPartPr/>
              <p14:nvPr/>
            </p14:nvContentPartPr>
            <p14:xfrm>
              <a:off x="2780139" y="6027145"/>
              <a:ext cx="2384640" cy="586800"/>
            </p14:xfrm>
          </p:contentPart>
        </mc:Choice>
        <mc:Fallback xmlns="">
          <p:pic>
            <p:nvPicPr>
              <p:cNvPr id="359" name="Ink 358"/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763579" y="6014545"/>
                <a:ext cx="2415600" cy="61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1">
            <p14:nvContentPartPr>
              <p14:cNvPr id="361" name="Ink 360"/>
              <p14:cNvContentPartPr/>
              <p14:nvPr/>
            </p14:nvContentPartPr>
            <p14:xfrm>
              <a:off x="6376179" y="3054985"/>
              <a:ext cx="918720" cy="34920"/>
            </p14:xfrm>
          </p:contentPart>
        </mc:Choice>
        <mc:Fallback xmlns="">
          <p:pic>
            <p:nvPicPr>
              <p:cNvPr id="361" name="Ink 360"/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368979" y="3041305"/>
                <a:ext cx="9392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3">
            <p14:nvContentPartPr>
              <p14:cNvPr id="369" name="Ink 368"/>
              <p14:cNvContentPartPr/>
              <p14:nvPr/>
            </p14:nvContentPartPr>
            <p14:xfrm>
              <a:off x="5354859" y="3465745"/>
              <a:ext cx="11880" cy="2880"/>
            </p14:xfrm>
          </p:contentPart>
        </mc:Choice>
        <mc:Fallback xmlns="">
          <p:pic>
            <p:nvPicPr>
              <p:cNvPr id="369" name="Ink 368"/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5344419" y="3455305"/>
                <a:ext cx="3096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5">
            <p14:nvContentPartPr>
              <p14:cNvPr id="371" name="Ink 370"/>
              <p14:cNvContentPartPr/>
              <p14:nvPr/>
            </p14:nvContentPartPr>
            <p14:xfrm>
              <a:off x="6068019" y="5016265"/>
              <a:ext cx="363960" cy="776880"/>
            </p14:xfrm>
          </p:contentPart>
        </mc:Choice>
        <mc:Fallback xmlns="">
          <p:pic>
            <p:nvPicPr>
              <p:cNvPr id="371" name="Ink 370"/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6052539" y="4997905"/>
                <a:ext cx="393840" cy="80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7">
            <p14:nvContentPartPr>
              <p14:cNvPr id="375" name="Ink 374"/>
              <p14:cNvContentPartPr/>
              <p14:nvPr/>
            </p14:nvContentPartPr>
            <p14:xfrm>
              <a:off x="4641699" y="2550625"/>
              <a:ext cx="639360" cy="327960"/>
            </p14:xfrm>
          </p:contentPart>
        </mc:Choice>
        <mc:Fallback xmlns="">
          <p:pic>
            <p:nvPicPr>
              <p:cNvPr id="375" name="Ink 374"/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4636299" y="2535505"/>
                <a:ext cx="651600" cy="3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9">
            <p14:nvContentPartPr>
              <p14:cNvPr id="377" name="Ink 376"/>
              <p14:cNvContentPartPr/>
              <p14:nvPr/>
            </p14:nvContentPartPr>
            <p14:xfrm>
              <a:off x="2161299" y="2804785"/>
              <a:ext cx="3842640" cy="2130840"/>
            </p14:xfrm>
          </p:contentPart>
        </mc:Choice>
        <mc:Fallback xmlns="">
          <p:pic>
            <p:nvPicPr>
              <p:cNvPr id="377" name="Ink 376"/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2152299" y="2795785"/>
                <a:ext cx="3867840" cy="21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1">
            <p14:nvContentPartPr>
              <p14:cNvPr id="378" name="Ink 377"/>
              <p14:cNvContentPartPr/>
              <p14:nvPr/>
            </p14:nvContentPartPr>
            <p14:xfrm>
              <a:off x="4727379" y="5277625"/>
              <a:ext cx="1230840" cy="375120"/>
            </p14:xfrm>
          </p:contentPart>
        </mc:Choice>
        <mc:Fallback xmlns="">
          <p:pic>
            <p:nvPicPr>
              <p:cNvPr id="378" name="Ink 377"/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4716579" y="5266105"/>
                <a:ext cx="1255680" cy="4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3">
            <p14:nvContentPartPr>
              <p14:cNvPr id="380" name="Ink 379"/>
              <p14:cNvContentPartPr/>
              <p14:nvPr/>
            </p14:nvContentPartPr>
            <p14:xfrm>
              <a:off x="4309059" y="4905025"/>
              <a:ext cx="1765440" cy="74880"/>
            </p14:xfrm>
          </p:contentPart>
        </mc:Choice>
        <mc:Fallback xmlns="">
          <p:pic>
            <p:nvPicPr>
              <p:cNvPr id="380" name="Ink 379"/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4299699" y="4889545"/>
                <a:ext cx="1791000" cy="1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5">
            <p14:nvContentPartPr>
              <p14:cNvPr id="381" name="Ink 380"/>
              <p14:cNvContentPartPr/>
              <p14:nvPr/>
            </p14:nvContentPartPr>
            <p14:xfrm>
              <a:off x="4717299" y="5286265"/>
              <a:ext cx="1165320" cy="391680"/>
            </p14:xfrm>
          </p:contentPart>
        </mc:Choice>
        <mc:Fallback xmlns="">
          <p:pic>
            <p:nvPicPr>
              <p:cNvPr id="381" name="Ink 380"/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4711179" y="5277985"/>
                <a:ext cx="1184400" cy="41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7">
            <p14:nvContentPartPr>
              <p14:cNvPr id="382" name="Ink 381"/>
              <p14:cNvContentPartPr/>
              <p14:nvPr/>
            </p14:nvContentPartPr>
            <p14:xfrm>
              <a:off x="5072619" y="5504425"/>
              <a:ext cx="975240" cy="194400"/>
            </p14:xfrm>
          </p:contentPart>
        </mc:Choice>
        <mc:Fallback xmlns="">
          <p:pic>
            <p:nvPicPr>
              <p:cNvPr id="382" name="Ink 381"/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5062539" y="5494345"/>
                <a:ext cx="99396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9">
            <p14:nvContentPartPr>
              <p14:cNvPr id="385" name="Ink 384"/>
              <p14:cNvContentPartPr/>
              <p14:nvPr/>
            </p14:nvContentPartPr>
            <p14:xfrm>
              <a:off x="6363219" y="3457105"/>
              <a:ext cx="1033200" cy="60120"/>
            </p14:xfrm>
          </p:contentPart>
        </mc:Choice>
        <mc:Fallback xmlns="">
          <p:pic>
            <p:nvPicPr>
              <p:cNvPr id="385" name="Ink 384"/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6352779" y="3452065"/>
                <a:ext cx="106056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1">
            <p14:nvContentPartPr>
              <p14:cNvPr id="386" name="Ink 385"/>
              <p14:cNvContentPartPr/>
              <p14:nvPr/>
            </p14:nvContentPartPr>
            <p14:xfrm>
              <a:off x="4511379" y="3488065"/>
              <a:ext cx="594720" cy="965160"/>
            </p14:xfrm>
          </p:contentPart>
        </mc:Choice>
        <mc:Fallback xmlns="">
          <p:pic>
            <p:nvPicPr>
              <p:cNvPr id="386" name="Ink 385"/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4495899" y="3477985"/>
                <a:ext cx="616680" cy="9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3">
            <p14:nvContentPartPr>
              <p14:cNvPr id="387" name="Ink 386"/>
              <p14:cNvContentPartPr/>
              <p14:nvPr/>
            </p14:nvContentPartPr>
            <p14:xfrm>
              <a:off x="5125179" y="3916105"/>
              <a:ext cx="1809360" cy="43560"/>
            </p14:xfrm>
          </p:contentPart>
        </mc:Choice>
        <mc:Fallback xmlns="">
          <p:pic>
            <p:nvPicPr>
              <p:cNvPr id="387" name="Ink 386"/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5112579" y="3903865"/>
                <a:ext cx="182520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5">
            <p14:nvContentPartPr>
              <p14:cNvPr id="389" name="Ink 388"/>
              <p14:cNvContentPartPr/>
              <p14:nvPr/>
            </p14:nvContentPartPr>
            <p14:xfrm>
              <a:off x="485499" y="2738185"/>
              <a:ext cx="338760" cy="335880"/>
            </p14:xfrm>
          </p:contentPart>
        </mc:Choice>
        <mc:Fallback xmlns="">
          <p:pic>
            <p:nvPicPr>
              <p:cNvPr id="389" name="Ink 388"/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471099" y="2734225"/>
                <a:ext cx="357120" cy="35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1812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C254F2E41DBC488C025C4D98787C86" ma:contentTypeVersion="7" ma:contentTypeDescription="Create a new document." ma:contentTypeScope="" ma:versionID="525aa2036c5689cfed1e2f8327105864">
  <xsd:schema xmlns:xsd="http://www.w3.org/2001/XMLSchema" xmlns:xs="http://www.w3.org/2001/XMLSchema" xmlns:p="http://schemas.microsoft.com/office/2006/metadata/properties" xmlns:ns2="7efb8072-09d0-47f8-971e-b6745749109e" xmlns:ns3="7bcc3279-a720-443f-b69e-ed81f05b9333" targetNamespace="http://schemas.microsoft.com/office/2006/metadata/properties" ma:root="true" ma:fieldsID="01dc804126188a96ec20827fc0fd31a9" ns2:_="" ns3:_="">
    <xsd:import namespace="7efb8072-09d0-47f8-971e-b6745749109e"/>
    <xsd:import namespace="7bcc3279-a720-443f-b69e-ed81f05b933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fb8072-09d0-47f8-971e-b674574910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cc3279-a720-443f-b69e-ed81f05b9333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7129A97-4B6B-48CF-B01D-710581D5D3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33A2EFB-2509-4187-A3D3-F4ACE4582136}"/>
</file>

<file path=customXml/itemProps3.xml><?xml version="1.0" encoding="utf-8"?>
<ds:datastoreItem xmlns:ds="http://schemas.openxmlformats.org/officeDocument/2006/customXml" ds:itemID="{776878D1-3E5B-471E-9605-CC2552DAA3CE}">
  <ds:schemaRefs>
    <ds:schemaRef ds:uri="http://purl.org/dc/dcmitype/"/>
    <ds:schemaRef ds:uri="f7df899a-66db-4ea2-bfe3-097b320f1205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www.w3.org/XML/1998/namespace"/>
    <ds:schemaRef ds:uri="2077d26b-e49a-42cf-8601-88dab9c679c9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1720</TotalTime>
  <Words>264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Times-Roman</vt:lpstr>
      <vt:lpstr>Office Theme</vt:lpstr>
      <vt:lpstr>RA 505 Robot Sensing and Vision  Lecture 24</vt:lpstr>
      <vt:lpstr>Fourier transform</vt:lpstr>
      <vt:lpstr>DIGITAL STILL CAMERA</vt:lpstr>
      <vt:lpstr>DIGITAL STILL CAMERA</vt:lpstr>
      <vt:lpstr>DIGITAL STILL CAMERA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 505 Robotic Vision and Sensing</dc:title>
  <dc:creator>Rishikesh Kulkarni</dc:creator>
  <cp:lastModifiedBy>Rishikesh</cp:lastModifiedBy>
  <cp:revision>44</cp:revision>
  <dcterms:created xsi:type="dcterms:W3CDTF">2022-03-01T04:10:20Z</dcterms:created>
  <dcterms:modified xsi:type="dcterms:W3CDTF">2022-04-28T09:53:05Z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0x010100A0C254F2E41DBC488C025C4D98787C86</vt:lpwstr>
  </property>
</Properties>
</file>

<file path=docProps/thumbnail.jpeg>
</file>